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2" r:id="rId6"/>
    <p:sldId id="270" r:id="rId7"/>
    <p:sldId id="264" r:id="rId8"/>
    <p:sldId id="267" r:id="rId9"/>
    <p:sldId id="303" r:id="rId10"/>
    <p:sldId id="304" r:id="rId11"/>
    <p:sldId id="312" r:id="rId12"/>
    <p:sldId id="313" r:id="rId13"/>
    <p:sldId id="314" r:id="rId14"/>
    <p:sldId id="315" r:id="rId15"/>
    <p:sldId id="316" r:id="rId16"/>
    <p:sldId id="266" r:id="rId17"/>
    <p:sldId id="265" r:id="rId18"/>
    <p:sldId id="298" r:id="rId19"/>
    <p:sldId id="299" r:id="rId20"/>
    <p:sldId id="300" r:id="rId21"/>
    <p:sldId id="301" r:id="rId22"/>
    <p:sldId id="302" r:id="rId23"/>
    <p:sldId id="268" r:id="rId24"/>
    <p:sldId id="317" r:id="rId25"/>
    <p:sldId id="269" r:id="rId26"/>
    <p:sldId id="273" r:id="rId27"/>
    <p:sldId id="286" r:id="rId28"/>
    <p:sldId id="285" r:id="rId29"/>
    <p:sldId id="284" r:id="rId30"/>
    <p:sldId id="278" r:id="rId31"/>
    <p:sldId id="283" r:id="rId32"/>
    <p:sldId id="274" r:id="rId33"/>
    <p:sldId id="279" r:id="rId34"/>
    <p:sldId id="29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5" r:id="rId44"/>
    <p:sldId id="306" r:id="rId45"/>
    <p:sldId id="307" r:id="rId46"/>
    <p:sldId id="309" r:id="rId47"/>
    <p:sldId id="310" r:id="rId48"/>
    <p:sldId id="318" r:id="rId49"/>
    <p:sldId id="308" r:id="rId50"/>
    <p:sldId id="319" r:id="rId51"/>
    <p:sldId id="259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C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9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5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2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DA618C-A0EE-498C-A9E6-7CF86E261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89"/>
            <a:ext cx="1219202" cy="4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0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6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8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6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6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1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3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5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27DE0-27F8-4651-975A-C8FB4E3ADFF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D7B51-F4BB-4D82-A61E-DC6A9718A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8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rdcloud.com/d/rae6awJbPC5zWu9DZ" TargetMode="Externa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2019719"/>
            <a:ext cx="514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 err="1">
                <a:latin typeface="+mj-ea"/>
                <a:ea typeface="+mj-ea"/>
              </a:rPr>
              <a:t>심슨팀</a:t>
            </a:r>
            <a:r>
              <a:rPr lang="ko-KR" altLang="en-US" sz="4800" b="1" spc="-300" dirty="0">
                <a:latin typeface="+mj-ea"/>
                <a:ea typeface="+mj-ea"/>
              </a:rPr>
              <a:t> 기획발표안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479715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+mj-ea"/>
                <a:ea typeface="+mj-ea"/>
              </a:rPr>
              <a:t>심슨팀</a:t>
            </a:r>
            <a:r>
              <a:rPr lang="en-US" altLang="ko-KR" sz="2000" b="1" dirty="0">
                <a:latin typeface="+mj-ea"/>
                <a:ea typeface="+mj-ea"/>
              </a:rPr>
              <a:t> |  </a:t>
            </a:r>
            <a:r>
              <a:rPr lang="ko-KR" altLang="en-US" sz="2000" b="1" dirty="0">
                <a:latin typeface="+mj-ea"/>
                <a:ea typeface="+mj-ea"/>
              </a:rPr>
              <a:t>팀장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23928" y="1465266"/>
            <a:ext cx="3230245" cy="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46562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+mj-ea"/>
                <a:ea typeface="+mj-ea"/>
              </a:rPr>
              <a:t>KH</a:t>
            </a:r>
            <a:r>
              <a:rPr lang="ko-KR" altLang="en-US" sz="2400" spc="-300" dirty="0">
                <a:latin typeface="+mj-ea"/>
                <a:ea typeface="+mj-ea"/>
              </a:rPr>
              <a:t>정보교육원 </a:t>
            </a:r>
            <a:r>
              <a:rPr lang="en-US" altLang="ko-KR" sz="2400" spc="-300" dirty="0">
                <a:latin typeface="+mj-ea"/>
                <a:ea typeface="+mj-ea"/>
              </a:rPr>
              <a:t>Semi</a:t>
            </a:r>
            <a:r>
              <a:rPr lang="ko-KR" altLang="en-US" sz="2400" spc="-300" dirty="0">
                <a:latin typeface="+mj-ea"/>
                <a:ea typeface="+mj-ea"/>
              </a:rPr>
              <a:t> </a:t>
            </a:r>
            <a:r>
              <a:rPr lang="en-US" altLang="ko-KR" sz="2400" spc="-300" dirty="0">
                <a:latin typeface="+mj-ea"/>
                <a:ea typeface="+mj-ea"/>
              </a:rPr>
              <a:t>project</a:t>
            </a:r>
            <a:endParaRPr lang="ko-KR" altLang="en-US" sz="2400" spc="-3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21E19-8D05-4B36-87E8-06EF1F18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73060"/>
            <a:ext cx="4650927" cy="1802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2CBB55-87C5-4454-9755-62CFD9E48233}"/>
              </a:ext>
            </a:extLst>
          </p:cNvPr>
          <p:cNvSpPr txBox="1"/>
          <p:nvPr/>
        </p:nvSpPr>
        <p:spPr>
          <a:xfrm>
            <a:off x="7812360" y="4688246"/>
            <a:ext cx="94603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박정현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전유진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ea"/>
                <a:ea typeface="+mj-ea"/>
              </a:rPr>
              <a:t>장호재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이원영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정문주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256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1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6.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단위업무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" r="923" b="-2725"/>
          <a:stretch/>
        </p:blipFill>
        <p:spPr>
          <a:xfrm>
            <a:off x="757133" y="1628800"/>
            <a:ext cx="7559283" cy="32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453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테이블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2495" r="53244" b="10725"/>
          <a:stretch/>
        </p:blipFill>
        <p:spPr>
          <a:xfrm>
            <a:off x="1259632" y="854786"/>
            <a:ext cx="6552728" cy="5275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3D80A-2FF1-4DCD-BFDE-9E1652C15181}"/>
              </a:ext>
            </a:extLst>
          </p:cNvPr>
          <p:cNvSpPr txBox="1"/>
          <p:nvPr/>
        </p:nvSpPr>
        <p:spPr>
          <a:xfrm>
            <a:off x="3613339" y="6309320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 테이블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7AC070-984A-48C0-87A5-1C65F05AE2D6}"/>
              </a:ext>
            </a:extLst>
          </p:cNvPr>
          <p:cNvSpPr/>
          <p:nvPr/>
        </p:nvSpPr>
        <p:spPr>
          <a:xfrm>
            <a:off x="3784691" y="62855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6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453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테이블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3D80A-2FF1-4DCD-BFDE-9E1652C15181}"/>
              </a:ext>
            </a:extLst>
          </p:cNvPr>
          <p:cNvSpPr txBox="1"/>
          <p:nvPr/>
        </p:nvSpPr>
        <p:spPr>
          <a:xfrm>
            <a:off x="3613339" y="6309320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무비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FE8C0-C3A6-4C32-9570-FFA22D6C8F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2593" r="52051" b="8254"/>
          <a:stretch/>
        </p:blipFill>
        <p:spPr>
          <a:xfrm>
            <a:off x="1259633" y="854786"/>
            <a:ext cx="6696744" cy="527518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13FE7D-5212-4C1F-8482-861A6A2F1E6B}"/>
              </a:ext>
            </a:extLst>
          </p:cNvPr>
          <p:cNvSpPr/>
          <p:nvPr/>
        </p:nvSpPr>
        <p:spPr>
          <a:xfrm>
            <a:off x="3784691" y="62855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t="3752" r="32068" b="35447"/>
          <a:stretch/>
        </p:blipFill>
        <p:spPr>
          <a:xfrm>
            <a:off x="826254" y="2060848"/>
            <a:ext cx="7707514" cy="291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0A593-D539-4582-A08D-16530E988698}"/>
              </a:ext>
            </a:extLst>
          </p:cNvPr>
          <p:cNvSpPr txBox="1"/>
          <p:nvPr/>
        </p:nvSpPr>
        <p:spPr>
          <a:xfrm>
            <a:off x="3662791" y="6309320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프로덕트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3040-E177-43CE-BB2C-13DAE2A77275}"/>
              </a:ext>
            </a:extLst>
          </p:cNvPr>
          <p:cNvSpPr txBox="1"/>
          <p:nvPr/>
        </p:nvSpPr>
        <p:spPr>
          <a:xfrm>
            <a:off x="24061" y="0"/>
            <a:ext cx="3453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테이블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0287C1-5F67-4FE0-ABA6-C3ACC53D64B2}"/>
              </a:ext>
            </a:extLst>
          </p:cNvPr>
          <p:cNvSpPr/>
          <p:nvPr/>
        </p:nvSpPr>
        <p:spPr>
          <a:xfrm>
            <a:off x="3784691" y="6285531"/>
            <a:ext cx="186742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5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3704" r="53106" b="15116"/>
          <a:stretch/>
        </p:blipFill>
        <p:spPr>
          <a:xfrm>
            <a:off x="1064711" y="980728"/>
            <a:ext cx="7014578" cy="5209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0A593-D539-4582-A08D-16530E988698}"/>
              </a:ext>
            </a:extLst>
          </p:cNvPr>
          <p:cNvSpPr txBox="1"/>
          <p:nvPr/>
        </p:nvSpPr>
        <p:spPr>
          <a:xfrm>
            <a:off x="3613339" y="6309320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리뷰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3040-E177-43CE-BB2C-13DAE2A77275}"/>
              </a:ext>
            </a:extLst>
          </p:cNvPr>
          <p:cNvSpPr txBox="1"/>
          <p:nvPr/>
        </p:nvSpPr>
        <p:spPr>
          <a:xfrm>
            <a:off x="24061" y="0"/>
            <a:ext cx="3453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테이블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BAB032-F094-43EF-8193-F9EF2B3CA5E9}"/>
              </a:ext>
            </a:extLst>
          </p:cNvPr>
          <p:cNvSpPr/>
          <p:nvPr/>
        </p:nvSpPr>
        <p:spPr>
          <a:xfrm>
            <a:off x="3784691" y="62855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8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0A593-D539-4582-A08D-16530E988698}"/>
              </a:ext>
            </a:extLst>
          </p:cNvPr>
          <p:cNvSpPr txBox="1"/>
          <p:nvPr/>
        </p:nvSpPr>
        <p:spPr>
          <a:xfrm>
            <a:off x="3614117" y="6438140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좌석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3040-E177-43CE-BB2C-13DAE2A77275}"/>
              </a:ext>
            </a:extLst>
          </p:cNvPr>
          <p:cNvSpPr txBox="1"/>
          <p:nvPr/>
        </p:nvSpPr>
        <p:spPr>
          <a:xfrm>
            <a:off x="24061" y="0"/>
            <a:ext cx="3453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7.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테이블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6A76C3-CFEB-4BF7-9013-57F6F4435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/>
          <a:stretch/>
        </p:blipFill>
        <p:spPr>
          <a:xfrm>
            <a:off x="757133" y="501059"/>
            <a:ext cx="7847315" cy="2282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D9071-5578-493D-8D75-EDF675E66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133" y="2888049"/>
            <a:ext cx="7847315" cy="345748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EAE3FA-DE81-49D8-B14B-2C0CE5AD2B9A}"/>
              </a:ext>
            </a:extLst>
          </p:cNvPr>
          <p:cNvSpPr/>
          <p:nvPr/>
        </p:nvSpPr>
        <p:spPr>
          <a:xfrm>
            <a:off x="3784691" y="6420255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6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562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8. 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유스케이스</a:t>
            </a:r>
            <a:r>
              <a:rPr lang="ko-KR" altLang="en-US" sz="2400" b="1" spc="-150" dirty="0">
                <a:solidFill>
                  <a:schemeClr val="bg1"/>
                </a:solidFill>
              </a:rPr>
              <a:t>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장호재</a:t>
            </a:r>
            <a:r>
              <a:rPr lang="en-US" altLang="ko-KR" sz="2400" b="1" spc="-150" dirty="0">
                <a:solidFill>
                  <a:schemeClr val="bg1"/>
                </a:solidFill>
              </a:rPr>
              <a:t>,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23F71-A16C-4159-98DC-5787F275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202171"/>
            <a:ext cx="8676456" cy="48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1720"/>
          <a:stretch/>
        </p:blipFill>
        <p:spPr>
          <a:xfrm>
            <a:off x="-30881" y="433579"/>
            <a:ext cx="9034969" cy="5938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CA9C7-3950-4832-918D-A2A2D1D4A5B3}"/>
              </a:ext>
            </a:extLst>
          </p:cNvPr>
          <p:cNvSpPr txBox="1"/>
          <p:nvPr/>
        </p:nvSpPr>
        <p:spPr>
          <a:xfrm>
            <a:off x="3779912" y="6372036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영화등록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BF0C33-69E8-4AF2-98FF-6EBC8B799BC0}"/>
              </a:ext>
            </a:extLst>
          </p:cNvPr>
          <p:cNvSpPr/>
          <p:nvPr/>
        </p:nvSpPr>
        <p:spPr>
          <a:xfrm>
            <a:off x="3707904" y="6348247"/>
            <a:ext cx="2016224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6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/>
          <a:stretch/>
        </p:blipFill>
        <p:spPr>
          <a:xfrm>
            <a:off x="606431" y="775309"/>
            <a:ext cx="7931137" cy="5112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6C70D-3615-44C8-9B9A-FCDBAC22C53A}"/>
              </a:ext>
            </a:extLst>
          </p:cNvPr>
          <p:cNvSpPr txBox="1"/>
          <p:nvPr/>
        </p:nvSpPr>
        <p:spPr>
          <a:xfrm>
            <a:off x="3707904" y="6201521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영화 예매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59CA1B-8FC9-476D-B550-F973A2E9BE1D}"/>
              </a:ext>
            </a:extLst>
          </p:cNvPr>
          <p:cNvSpPr/>
          <p:nvPr/>
        </p:nvSpPr>
        <p:spPr>
          <a:xfrm>
            <a:off x="3995936" y="6204232"/>
            <a:ext cx="1584176" cy="36662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3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5"/>
          <a:stretch/>
        </p:blipFill>
        <p:spPr>
          <a:xfrm>
            <a:off x="539552" y="908720"/>
            <a:ext cx="8246718" cy="4680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3C587-608C-4F5D-AD9E-496A16B1AF3C}"/>
              </a:ext>
            </a:extLst>
          </p:cNvPr>
          <p:cNvSpPr txBox="1"/>
          <p:nvPr/>
        </p:nvSpPr>
        <p:spPr>
          <a:xfrm>
            <a:off x="3707904" y="6201521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상품 등록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4C4423-E0BC-4482-A422-835FDCDD17AC}"/>
              </a:ext>
            </a:extLst>
          </p:cNvPr>
          <p:cNvSpPr/>
          <p:nvPr/>
        </p:nvSpPr>
        <p:spPr>
          <a:xfrm>
            <a:off x="3879256" y="620152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5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5456"/>
            <a:ext cx="9144000" cy="77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276872"/>
            <a:ext cx="7488832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/>
              <a:t>1. </a:t>
            </a:r>
            <a:r>
              <a:rPr lang="ko-KR" altLang="en-US" sz="1600" b="1" spc="-150" dirty="0"/>
              <a:t>팀원소개</a:t>
            </a:r>
            <a:endParaRPr lang="en-US" altLang="ko-KR" sz="1600" b="1" spc="-150" dirty="0"/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2. </a:t>
            </a:r>
            <a:r>
              <a:rPr lang="ko-KR" altLang="en-US" sz="1600" b="1" spc="-150" dirty="0"/>
              <a:t>개발배경</a:t>
            </a:r>
            <a:endParaRPr lang="en-US" altLang="ko-KR" sz="1600" b="1" spc="-150" dirty="0"/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3. </a:t>
            </a:r>
            <a:r>
              <a:rPr lang="ko-KR" altLang="en-US" sz="1600" b="1" spc="-150" dirty="0"/>
              <a:t>구현 목표</a:t>
            </a:r>
            <a:endParaRPr lang="en-US" altLang="ko-KR" sz="1600" b="1" spc="-150" dirty="0"/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4. </a:t>
            </a:r>
            <a:r>
              <a:rPr lang="ko-KR" altLang="en-US" sz="1600" b="1" spc="-150" dirty="0"/>
              <a:t>프로젝트 일정</a:t>
            </a:r>
            <a:endParaRPr lang="en-US" altLang="ko-KR" sz="1600" b="1" spc="-150" dirty="0"/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5. </a:t>
            </a:r>
            <a:r>
              <a:rPr lang="ko-KR" altLang="en-US" sz="1600" b="1" spc="-150" dirty="0"/>
              <a:t>요구사항정의서 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이원영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6. </a:t>
            </a:r>
            <a:r>
              <a:rPr lang="ko-KR" altLang="en-US" sz="1600" b="1" spc="-150" dirty="0"/>
              <a:t>단위업무 정의서 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전유진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7. </a:t>
            </a:r>
            <a:r>
              <a:rPr lang="en-US" altLang="ko-KR" sz="1600" b="1" spc="-150" dirty="0" err="1"/>
              <a:t>Sql</a:t>
            </a:r>
            <a:r>
              <a:rPr lang="ko-KR" altLang="en-US" sz="1600" b="1" spc="-150" dirty="0"/>
              <a:t>테이블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이원영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8. </a:t>
            </a:r>
            <a:r>
              <a:rPr lang="ko-KR" altLang="en-US" sz="1600" b="1" spc="-150" dirty="0" err="1"/>
              <a:t>유스케이스</a:t>
            </a:r>
            <a:r>
              <a:rPr lang="ko-KR" altLang="en-US" sz="1600" b="1" spc="-150" dirty="0"/>
              <a:t> 다이어그램 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 err="1"/>
              <a:t>장호재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박정현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9. </a:t>
            </a:r>
            <a:r>
              <a:rPr lang="ko-KR" altLang="en-US" sz="1600" b="1" spc="-150" dirty="0"/>
              <a:t>시퀀스 다이어그램 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박정현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전유진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정문주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이원영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10.</a:t>
            </a:r>
            <a:r>
              <a:rPr lang="ko-KR" altLang="en-US" sz="1600" b="1" spc="-150" dirty="0"/>
              <a:t> </a:t>
            </a:r>
            <a:r>
              <a:rPr lang="en-US" altLang="ko-KR" sz="1600" b="1" spc="-150" dirty="0"/>
              <a:t>ERD :</a:t>
            </a:r>
            <a:r>
              <a:rPr lang="ko-KR" altLang="en-US" sz="1600" b="1" spc="-150" dirty="0"/>
              <a:t>논리</a:t>
            </a:r>
            <a:r>
              <a:rPr lang="en-US" altLang="ko-KR" sz="1600" b="1" spc="-150" dirty="0"/>
              <a:t>/</a:t>
            </a:r>
            <a:r>
              <a:rPr lang="ko-KR" altLang="en-US" sz="1600" b="1" spc="-150" dirty="0"/>
              <a:t>물리</a:t>
            </a:r>
            <a:r>
              <a:rPr lang="en-US" altLang="ko-KR" sz="1600" b="1" spc="-150" dirty="0"/>
              <a:t> (</a:t>
            </a:r>
            <a:r>
              <a:rPr lang="ko-KR" altLang="en-US" sz="1600" b="1" spc="-150" dirty="0"/>
              <a:t>박정현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11. </a:t>
            </a:r>
            <a:r>
              <a:rPr lang="ko-KR" altLang="en-US" sz="1600" b="1" spc="-150" dirty="0"/>
              <a:t>스토리보드 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정문주</a:t>
            </a:r>
            <a:r>
              <a:rPr lang="en-US" altLang="ko-KR" sz="1600" b="1" spc="-150" dirty="0"/>
              <a:t>,</a:t>
            </a:r>
            <a:r>
              <a:rPr lang="ko-KR" altLang="en-US" sz="1600" b="1" spc="-150" dirty="0"/>
              <a:t>전유진</a:t>
            </a:r>
            <a:r>
              <a:rPr lang="en-US" altLang="ko-KR" sz="1600" b="1" spc="-15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150" dirty="0"/>
              <a:t>12. </a:t>
            </a:r>
            <a:r>
              <a:rPr lang="ko-KR" altLang="en-US" sz="1600" b="1" spc="-150" dirty="0"/>
              <a:t>코드설명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박정현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전유진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정문주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이원영</a:t>
            </a:r>
            <a:r>
              <a:rPr lang="en-US" altLang="ko-KR" sz="1600" b="1" spc="-15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4872F-9800-4A4E-92DB-332EE0C2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79" y="25451"/>
            <a:ext cx="3191424" cy="24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C75DC-26A0-4A87-8067-780C42E2E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2" b="2458"/>
          <a:stretch/>
        </p:blipFill>
        <p:spPr>
          <a:xfrm>
            <a:off x="269776" y="914925"/>
            <a:ext cx="8604448" cy="4864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7D339-04C6-444F-A291-5D1F402CE0ED}"/>
              </a:ext>
            </a:extLst>
          </p:cNvPr>
          <p:cNvSpPr txBox="1"/>
          <p:nvPr/>
        </p:nvSpPr>
        <p:spPr>
          <a:xfrm>
            <a:off x="3707904" y="6201521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상품 결제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DF7F75-095C-4F7F-BF02-C2F37261BACC}"/>
              </a:ext>
            </a:extLst>
          </p:cNvPr>
          <p:cNvSpPr/>
          <p:nvPr/>
        </p:nvSpPr>
        <p:spPr>
          <a:xfrm>
            <a:off x="3933489" y="62042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7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/>
          <a:stretch/>
        </p:blipFill>
        <p:spPr>
          <a:xfrm>
            <a:off x="434006" y="764704"/>
            <a:ext cx="8458473" cy="4968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2F654-E5D4-48D3-9EDA-16D7B5BF156C}"/>
              </a:ext>
            </a:extLst>
          </p:cNvPr>
          <p:cNvSpPr txBox="1"/>
          <p:nvPr/>
        </p:nvSpPr>
        <p:spPr>
          <a:xfrm>
            <a:off x="3707904" y="6201521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리뷰 게시판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09B9FB-406E-4A0B-B0F6-34C9AFBEEDAE}"/>
              </a:ext>
            </a:extLst>
          </p:cNvPr>
          <p:cNvSpPr/>
          <p:nvPr/>
        </p:nvSpPr>
        <p:spPr>
          <a:xfrm>
            <a:off x="3861481" y="62042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7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9.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시퀀스 다이어그램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0DF51A-7937-4CAD-AAEB-C73CBEEF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9"/>
          <a:stretch/>
        </p:blipFill>
        <p:spPr>
          <a:xfrm>
            <a:off x="389978" y="616484"/>
            <a:ext cx="8364044" cy="5116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38393-B3C0-4388-AE78-A916988A2881}"/>
              </a:ext>
            </a:extLst>
          </p:cNvPr>
          <p:cNvSpPr txBox="1"/>
          <p:nvPr/>
        </p:nvSpPr>
        <p:spPr>
          <a:xfrm>
            <a:off x="3680566" y="6216125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리뷰 작성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C0AD7E-A8A5-45C2-998A-7114CCF9B55D}"/>
              </a:ext>
            </a:extLst>
          </p:cNvPr>
          <p:cNvSpPr/>
          <p:nvPr/>
        </p:nvSpPr>
        <p:spPr>
          <a:xfrm>
            <a:off x="3851920" y="6204231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8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9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</a:t>
            </a:r>
            <a:r>
              <a:rPr lang="ko-KR" altLang="en-US" sz="2400" b="1" spc="-150" dirty="0">
                <a:solidFill>
                  <a:schemeClr val="bg1"/>
                </a:solidFill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</a:rPr>
              <a:t>ERD :</a:t>
            </a:r>
            <a:r>
              <a:rPr lang="ko-KR" altLang="en-US" sz="2400" b="1" spc="-150" dirty="0">
                <a:solidFill>
                  <a:schemeClr val="bg1"/>
                </a:solidFill>
              </a:rPr>
              <a:t>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/</a:t>
            </a:r>
            <a:r>
              <a:rPr lang="ko-KR" altLang="en-US" sz="2400" b="1" spc="-150" dirty="0">
                <a:solidFill>
                  <a:schemeClr val="bg1"/>
                </a:solidFill>
              </a:rPr>
              <a:t>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 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3E6A9E-A690-4956-BC70-36A48330AE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7758" r="4354"/>
          <a:stretch/>
        </p:blipFill>
        <p:spPr>
          <a:xfrm>
            <a:off x="246378" y="620688"/>
            <a:ext cx="8651243" cy="386216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AE9C352-0826-4F8B-BD72-02868122E40B}"/>
              </a:ext>
            </a:extLst>
          </p:cNvPr>
          <p:cNvSpPr/>
          <p:nvPr/>
        </p:nvSpPr>
        <p:spPr>
          <a:xfrm>
            <a:off x="4713897" y="407707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3A0DF5-88EA-4FAD-9D2A-D2A05F7D3F3E}"/>
              </a:ext>
            </a:extLst>
          </p:cNvPr>
          <p:cNvCxnSpPr>
            <a:cxnSpLocks/>
          </p:cNvCxnSpPr>
          <p:nvPr/>
        </p:nvCxnSpPr>
        <p:spPr>
          <a:xfrm flipV="1">
            <a:off x="4788024" y="4221088"/>
            <a:ext cx="0" cy="4320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2D75CD-02AF-4B9F-BD11-DA136312F361}"/>
              </a:ext>
            </a:extLst>
          </p:cNvPr>
          <p:cNvGrpSpPr/>
          <p:nvPr/>
        </p:nvGrpSpPr>
        <p:grpSpPr>
          <a:xfrm>
            <a:off x="2305482" y="4654761"/>
            <a:ext cx="5112567" cy="1015663"/>
            <a:chOff x="251519" y="3994482"/>
            <a:chExt cx="2195708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60D7C-D5BF-4D58-AF07-98813E368BF8}"/>
                </a:ext>
              </a:extLst>
            </p:cNvPr>
            <p:cNvSpPr txBox="1"/>
            <p:nvPr/>
          </p:nvSpPr>
          <p:spPr>
            <a:xfrm>
              <a:off x="251519" y="3994482"/>
              <a:ext cx="2195708" cy="1015663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ERD</a:t>
              </a:r>
            </a:p>
            <a:p>
              <a:endParaRPr lang="en-US" altLang="ko-KR" sz="1600" u="sng" dirty="0"/>
            </a:p>
            <a:p>
              <a:r>
                <a:rPr lang="ko-KR" altLang="en-US" sz="1400" dirty="0"/>
                <a:t>사용된 테이블이 각각 참조하고 있는 테이블과 어떤 식으로 연결 되어 있는지 </a:t>
              </a:r>
              <a:r>
                <a:rPr lang="en-US" altLang="ko-KR" sz="1400" dirty="0"/>
                <a:t>ERD</a:t>
              </a:r>
              <a:r>
                <a:rPr lang="ko-KR" altLang="en-US" sz="1400" dirty="0"/>
                <a:t>프로그램을 통해 구현했다</a:t>
              </a:r>
              <a:r>
                <a:rPr lang="en-US" altLang="ko-KR" sz="1400" dirty="0"/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DA4BB53-7A64-49FA-AD84-C75C36D29323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35793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ECFD17-3186-42A2-9E59-6E93979CC5E6}"/>
              </a:ext>
            </a:extLst>
          </p:cNvPr>
          <p:cNvCxnSpPr>
            <a:cxnSpLocks/>
          </p:cNvCxnSpPr>
          <p:nvPr/>
        </p:nvCxnSpPr>
        <p:spPr>
          <a:xfrm flipH="1">
            <a:off x="1115616" y="4984206"/>
            <a:ext cx="119025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42AC39-F485-4E4A-8C9F-755BF1353F5E}"/>
              </a:ext>
            </a:extLst>
          </p:cNvPr>
          <p:cNvGrpSpPr/>
          <p:nvPr/>
        </p:nvGrpSpPr>
        <p:grpSpPr>
          <a:xfrm>
            <a:off x="395536" y="5492638"/>
            <a:ext cx="1440160" cy="1092607"/>
            <a:chOff x="-6939721" y="4725144"/>
            <a:chExt cx="1440160" cy="10926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AD10B5-0E31-405A-93B9-18D5A645BCAE}"/>
                </a:ext>
              </a:extLst>
            </p:cNvPr>
            <p:cNvSpPr txBox="1"/>
            <p:nvPr/>
          </p:nvSpPr>
          <p:spPr>
            <a:xfrm>
              <a:off x="-6939721" y="4725144"/>
              <a:ext cx="1440160" cy="1092607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참조주소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en-US" altLang="ko-KR" sz="1100" dirty="0">
                  <a:hlinkClick r:id="rId5"/>
                </a:rPr>
                <a:t>https://www.erdcloud.com/d/rae6awJbPC5zWu9DZ</a:t>
              </a:r>
              <a:endParaRPr lang="en-US" altLang="ko-KR" sz="11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FC39C-6C09-4522-911F-E6BCAA240AFD}"/>
                </a:ext>
              </a:extLst>
            </p:cNvPr>
            <p:cNvCxnSpPr>
              <a:cxnSpLocks/>
            </p:cNvCxnSpPr>
            <p:nvPr/>
          </p:nvCxnSpPr>
          <p:spPr>
            <a:xfrm>
              <a:off x="-6939721" y="507600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1B3D8A-6626-4362-A51B-A91AE7C1893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115616" y="4984206"/>
            <a:ext cx="0" cy="50843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55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9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</a:t>
            </a:r>
            <a:r>
              <a:rPr lang="ko-KR" altLang="en-US" sz="2400" b="1" spc="-150" dirty="0">
                <a:solidFill>
                  <a:schemeClr val="bg1"/>
                </a:solidFill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</a:rPr>
              <a:t>ERD :</a:t>
            </a:r>
            <a:r>
              <a:rPr lang="ko-KR" altLang="en-US" sz="2400" b="1" spc="-150" dirty="0">
                <a:solidFill>
                  <a:schemeClr val="bg1"/>
                </a:solidFill>
              </a:rPr>
              <a:t>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/</a:t>
            </a:r>
            <a:r>
              <a:rPr lang="ko-KR" altLang="en-US" sz="2400" b="1" spc="-150" dirty="0">
                <a:solidFill>
                  <a:schemeClr val="bg1"/>
                </a:solidFill>
              </a:rPr>
              <a:t>물리</a:t>
            </a:r>
            <a:r>
              <a:rPr lang="en-US" altLang="ko-KR" sz="2400" b="1" spc="-150" dirty="0">
                <a:solidFill>
                  <a:schemeClr val="bg1"/>
                </a:solidFill>
              </a:rPr>
              <a:t> 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91FB23-3E95-4468-A8A4-B8D463D67E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t="5250" r="4897" b="45401"/>
          <a:stretch/>
        </p:blipFill>
        <p:spPr>
          <a:xfrm>
            <a:off x="147022" y="872715"/>
            <a:ext cx="4392530" cy="511256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B61DF10-AA0D-48C1-9032-C194F8FD99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45149" r="6605" b="3402"/>
          <a:stretch/>
        </p:blipFill>
        <p:spPr>
          <a:xfrm>
            <a:off x="4639031" y="872715"/>
            <a:ext cx="4392531" cy="5112569"/>
          </a:xfrm>
          <a:prstGeom prst="rect">
            <a:avLst/>
          </a:prstGeom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441D22B7-5E1B-4820-9334-3A842CA225FD}"/>
              </a:ext>
            </a:extLst>
          </p:cNvPr>
          <p:cNvSpPr/>
          <p:nvPr/>
        </p:nvSpPr>
        <p:spPr>
          <a:xfrm>
            <a:off x="4391980" y="1045017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B213FF68-582B-47A2-9283-4BA1C1F54F43}"/>
              </a:ext>
            </a:extLst>
          </p:cNvPr>
          <p:cNvSpPr/>
          <p:nvPr/>
        </p:nvSpPr>
        <p:spPr>
          <a:xfrm>
            <a:off x="4424430" y="1760456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7A9A24A1-0F45-4A36-A6AF-2D8359AF1172}"/>
              </a:ext>
            </a:extLst>
          </p:cNvPr>
          <p:cNvSpPr/>
          <p:nvPr/>
        </p:nvSpPr>
        <p:spPr>
          <a:xfrm>
            <a:off x="4391980" y="4800563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0DDDC9BA-0AFF-480A-BE48-CA7C63E3E5BE}"/>
              </a:ext>
            </a:extLst>
          </p:cNvPr>
          <p:cNvSpPr/>
          <p:nvPr/>
        </p:nvSpPr>
        <p:spPr>
          <a:xfrm>
            <a:off x="4397602" y="5376839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A33818-899A-48C6-9906-F8B607354495}"/>
              </a:ext>
            </a:extLst>
          </p:cNvPr>
          <p:cNvSpPr/>
          <p:nvPr/>
        </p:nvSpPr>
        <p:spPr>
          <a:xfrm>
            <a:off x="3743711" y="6237068"/>
            <a:ext cx="1790639" cy="3931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3953F-3FDC-4AE5-887E-9B0A1AC55FD0}"/>
              </a:ext>
            </a:extLst>
          </p:cNvPr>
          <p:cNvSpPr txBox="1"/>
          <p:nvPr/>
        </p:nvSpPr>
        <p:spPr>
          <a:xfrm>
            <a:off x="3572357" y="6248962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프로시져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7424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1" y="5258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68162-3EA9-4449-868E-8D3B02C1E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764704"/>
            <a:ext cx="7217365" cy="3473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356F8-9C92-4294-8DCF-7F0FE4163CAE}"/>
              </a:ext>
            </a:extLst>
          </p:cNvPr>
          <p:cNvSpPr txBox="1"/>
          <p:nvPr/>
        </p:nvSpPr>
        <p:spPr>
          <a:xfrm>
            <a:off x="3851920" y="35332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상단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4A256F0-67E2-41A0-88B1-FA9D066D7045}"/>
              </a:ext>
            </a:extLst>
          </p:cNvPr>
          <p:cNvSpPr/>
          <p:nvPr/>
        </p:nvSpPr>
        <p:spPr>
          <a:xfrm>
            <a:off x="1547664" y="2132856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B65570-A497-4E25-95CD-C72540748C9D}"/>
              </a:ext>
            </a:extLst>
          </p:cNvPr>
          <p:cNvCxnSpPr>
            <a:stCxn id="6" idx="2"/>
          </p:cNvCxnSpPr>
          <p:nvPr/>
        </p:nvCxnSpPr>
        <p:spPr>
          <a:xfrm flipH="1">
            <a:off x="971600" y="2204864"/>
            <a:ext cx="576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484099-4C0B-4EA9-B9ED-411FA13D6D8C}"/>
              </a:ext>
            </a:extLst>
          </p:cNvPr>
          <p:cNvCxnSpPr>
            <a:cxnSpLocks/>
          </p:cNvCxnSpPr>
          <p:nvPr/>
        </p:nvCxnSpPr>
        <p:spPr>
          <a:xfrm flipV="1">
            <a:off x="971600" y="2204864"/>
            <a:ext cx="0" cy="216024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D573FC-37D0-47F2-8C0D-B6CBD6002764}"/>
              </a:ext>
            </a:extLst>
          </p:cNvPr>
          <p:cNvGrpSpPr/>
          <p:nvPr/>
        </p:nvGrpSpPr>
        <p:grpSpPr>
          <a:xfrm>
            <a:off x="251520" y="4369241"/>
            <a:ext cx="1440160" cy="1369606"/>
            <a:chOff x="251520" y="4369241"/>
            <a:chExt cx="1440160" cy="13696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3F6C6B-5CDB-44B9-B6E9-6F1EBA0A02AD}"/>
                </a:ext>
              </a:extLst>
            </p:cNvPr>
            <p:cNvSpPr txBox="1"/>
            <p:nvPr/>
          </p:nvSpPr>
          <p:spPr>
            <a:xfrm>
              <a:off x="251520" y="4369241"/>
              <a:ext cx="1440160" cy="1369606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슬라이드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포스터를 슬라이드 효과로 넘기면서 볼 수 있도록 구현했다</a:t>
              </a:r>
              <a:endParaRPr lang="en-US" altLang="ko-KR" sz="1100" dirty="0"/>
            </a:p>
            <a:p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66B318-5C87-4022-8140-B54621E69C78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72514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B3AE57-FD79-4B8A-A130-DAF8F3D08142}"/>
              </a:ext>
            </a:extLst>
          </p:cNvPr>
          <p:cNvGrpSpPr/>
          <p:nvPr/>
        </p:nvGrpSpPr>
        <p:grpSpPr>
          <a:xfrm>
            <a:off x="7586777" y="4399115"/>
            <a:ext cx="1440160" cy="1092607"/>
            <a:chOff x="251520" y="4369241"/>
            <a:chExt cx="1440160" cy="10926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84D8C0-2CC1-4DC2-BF15-B21CA3D11DB3}"/>
                </a:ext>
              </a:extLst>
            </p:cNvPr>
            <p:cNvSpPr txBox="1"/>
            <p:nvPr/>
          </p:nvSpPr>
          <p:spPr>
            <a:xfrm>
              <a:off x="251520" y="4369241"/>
              <a:ext cx="1440160" cy="1092607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로그인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이용할 수 있는 로그인 기능을 구현</a:t>
              </a:r>
              <a:endParaRPr lang="en-US" altLang="ko-KR" sz="11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FFC2224-45F1-4F5A-8A21-8F60E9919AD4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72514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3F9EFC21-10D9-4336-91A4-C5A883EFC062}"/>
              </a:ext>
            </a:extLst>
          </p:cNvPr>
          <p:cNvSpPr/>
          <p:nvPr/>
        </p:nvSpPr>
        <p:spPr>
          <a:xfrm>
            <a:off x="7477239" y="832575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98FC68-926D-4AE0-BB27-69576B9021B3}"/>
              </a:ext>
            </a:extLst>
          </p:cNvPr>
          <p:cNvCxnSpPr>
            <a:cxnSpLocks/>
          </p:cNvCxnSpPr>
          <p:nvPr/>
        </p:nvCxnSpPr>
        <p:spPr>
          <a:xfrm flipH="1">
            <a:off x="7614904" y="904583"/>
            <a:ext cx="106155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A41C52-2205-4D71-9EEB-0DEA5272644D}"/>
              </a:ext>
            </a:extLst>
          </p:cNvPr>
          <p:cNvCxnSpPr>
            <a:cxnSpLocks/>
          </p:cNvCxnSpPr>
          <p:nvPr/>
        </p:nvCxnSpPr>
        <p:spPr>
          <a:xfrm flipV="1">
            <a:off x="8676456" y="904584"/>
            <a:ext cx="0" cy="349453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A685241B-9A63-4379-A766-2E752C39A046}"/>
              </a:ext>
            </a:extLst>
          </p:cNvPr>
          <p:cNvSpPr/>
          <p:nvPr/>
        </p:nvSpPr>
        <p:spPr>
          <a:xfrm>
            <a:off x="7845868" y="1727963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9385A1-C42E-4A64-B75E-D7B12D6C52FD}"/>
              </a:ext>
            </a:extLst>
          </p:cNvPr>
          <p:cNvCxnSpPr>
            <a:cxnSpLocks/>
          </p:cNvCxnSpPr>
          <p:nvPr/>
        </p:nvCxnSpPr>
        <p:spPr>
          <a:xfrm flipH="1">
            <a:off x="6300192" y="1799971"/>
            <a:ext cx="154567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9E550BB-23DD-437D-985B-6275713B101C}"/>
              </a:ext>
            </a:extLst>
          </p:cNvPr>
          <p:cNvCxnSpPr>
            <a:cxnSpLocks/>
          </p:cNvCxnSpPr>
          <p:nvPr/>
        </p:nvCxnSpPr>
        <p:spPr>
          <a:xfrm flipV="1">
            <a:off x="6300192" y="1799972"/>
            <a:ext cx="0" cy="31454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56F00D7-35FA-4A03-8F41-5C0FF3BD4771}"/>
              </a:ext>
            </a:extLst>
          </p:cNvPr>
          <p:cNvGrpSpPr/>
          <p:nvPr/>
        </p:nvGrpSpPr>
        <p:grpSpPr>
          <a:xfrm>
            <a:off x="5632870" y="4937752"/>
            <a:ext cx="1440160" cy="1431161"/>
            <a:chOff x="251520" y="3994482"/>
            <a:chExt cx="1440160" cy="143116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23D9FD-F799-40E3-B8D0-BAF7F316CAFB}"/>
                </a:ext>
              </a:extLst>
            </p:cNvPr>
            <p:cNvSpPr txBox="1"/>
            <p:nvPr/>
          </p:nvSpPr>
          <p:spPr>
            <a:xfrm>
              <a:off x="251520" y="3994482"/>
              <a:ext cx="1440160" cy="1431161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플로팅바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</a:t>
              </a:r>
              <a:r>
                <a:rPr lang="ko-KR" altLang="en-US" sz="1100" dirty="0" err="1"/>
                <a:t>플로팅</a:t>
              </a:r>
              <a:r>
                <a:rPr lang="ko-KR" altLang="en-US" sz="1100" dirty="0"/>
                <a:t> 바를 통해 장바구니 및 스토어와 </a:t>
              </a:r>
              <a:r>
                <a:rPr lang="ko-KR" altLang="en-US" sz="1100" dirty="0" err="1"/>
                <a:t>찜한</a:t>
              </a:r>
              <a:r>
                <a:rPr lang="ko-KR" altLang="en-US" sz="1100" dirty="0"/>
                <a:t> 영화를 볼 수 있도록 </a:t>
              </a:r>
              <a:r>
                <a:rPr lang="ko-KR" altLang="en-US" sz="1100" dirty="0" err="1"/>
                <a:t>구편</a:t>
              </a:r>
              <a:endParaRPr lang="en-US" altLang="ko-KR" sz="11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F9E8D2-A57B-4B8B-9589-4A368AD3B00B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35793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BB9617E8-41E2-4869-8B10-470C6CDA48A9}"/>
              </a:ext>
            </a:extLst>
          </p:cNvPr>
          <p:cNvSpPr/>
          <p:nvPr/>
        </p:nvSpPr>
        <p:spPr>
          <a:xfrm>
            <a:off x="3436717" y="1349856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50FCFEC-CF64-49D1-B661-D5F443A7F58E}"/>
              </a:ext>
            </a:extLst>
          </p:cNvPr>
          <p:cNvCxnSpPr>
            <a:cxnSpLocks/>
          </p:cNvCxnSpPr>
          <p:nvPr/>
        </p:nvCxnSpPr>
        <p:spPr>
          <a:xfrm flipV="1">
            <a:off x="3510843" y="1493872"/>
            <a:ext cx="0" cy="349453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81BE8A5-7FF5-4C5A-9EDC-5803ECCCE3DD}"/>
              </a:ext>
            </a:extLst>
          </p:cNvPr>
          <p:cNvGrpSpPr/>
          <p:nvPr/>
        </p:nvGrpSpPr>
        <p:grpSpPr>
          <a:xfrm>
            <a:off x="2864890" y="5011075"/>
            <a:ext cx="1440160" cy="1431161"/>
            <a:chOff x="251520" y="3994482"/>
            <a:chExt cx="1440160" cy="143116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974588-A0F3-4266-9BB4-FD21B284F759}"/>
                </a:ext>
              </a:extLst>
            </p:cNvPr>
            <p:cNvSpPr txBox="1"/>
            <p:nvPr/>
          </p:nvSpPr>
          <p:spPr>
            <a:xfrm>
              <a:off x="251520" y="3994482"/>
              <a:ext cx="1440160" cy="1431161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네브바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</a:t>
              </a:r>
              <a:r>
                <a:rPr lang="ko-KR" altLang="en-US" sz="1100" dirty="0" err="1"/>
                <a:t>네브바를</a:t>
              </a:r>
              <a:r>
                <a:rPr lang="ko-KR" altLang="en-US" sz="1100" dirty="0"/>
                <a:t> 통해 영화와 영화관 및 스토어와 리뷰게시판을 사용 할 수 있도록 구현 </a:t>
              </a:r>
              <a:endParaRPr lang="en-US" altLang="ko-KR" sz="1100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C39315D-1B6C-4F22-8F59-2B7011AB6006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35793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57B05D-2906-4223-A436-0ED3251D7177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19046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34D345-019D-4000-8027-0EA0854D2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26" y="764704"/>
            <a:ext cx="8528728" cy="410445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6303949-9B87-4BA0-B048-762B76DF9AFD}"/>
              </a:ext>
            </a:extLst>
          </p:cNvPr>
          <p:cNvSpPr/>
          <p:nvPr/>
        </p:nvSpPr>
        <p:spPr>
          <a:xfrm>
            <a:off x="3275856" y="1684815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B87FFC-74C6-4A80-9243-D72B88722300}"/>
              </a:ext>
            </a:extLst>
          </p:cNvPr>
          <p:cNvCxnSpPr>
            <a:cxnSpLocks/>
          </p:cNvCxnSpPr>
          <p:nvPr/>
        </p:nvCxnSpPr>
        <p:spPr>
          <a:xfrm flipV="1">
            <a:off x="3347864" y="1844825"/>
            <a:ext cx="0" cy="3312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328A7E-B49D-4337-83B2-93FB711158E8}"/>
              </a:ext>
            </a:extLst>
          </p:cNvPr>
          <p:cNvGrpSpPr/>
          <p:nvPr/>
        </p:nvGrpSpPr>
        <p:grpSpPr>
          <a:xfrm>
            <a:off x="2701909" y="5164607"/>
            <a:ext cx="2086103" cy="1261884"/>
            <a:chOff x="251519" y="3994482"/>
            <a:chExt cx="2086103" cy="12618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1A8CB-6F78-4DFA-B885-99447B0926F6}"/>
                </a:ext>
              </a:extLst>
            </p:cNvPr>
            <p:cNvSpPr txBox="1"/>
            <p:nvPr/>
          </p:nvSpPr>
          <p:spPr>
            <a:xfrm>
              <a:off x="251519" y="3994482"/>
              <a:ext cx="2086103" cy="126188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상영영화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현제 사용중인 영화 중 판매율이 놓은 순으로 볼 수 있고 </a:t>
              </a:r>
              <a:r>
                <a:rPr lang="ko-KR" altLang="en-US" sz="1100" dirty="0" err="1"/>
                <a:t>호버</a:t>
              </a:r>
              <a:r>
                <a:rPr lang="ko-KR" altLang="en-US" sz="1100" dirty="0"/>
                <a:t> 시 예매와 영화 상세정보를 볼 수 있도록 구현</a:t>
              </a:r>
              <a:endParaRPr lang="en-US" altLang="ko-KR" sz="11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DC163B6-D2EF-4D1B-84EE-FF49B1298881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35793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DA699E-4588-4964-900C-49536D90CDF9}"/>
              </a:ext>
            </a:extLst>
          </p:cNvPr>
          <p:cNvSpPr txBox="1"/>
          <p:nvPr/>
        </p:nvSpPr>
        <p:spPr>
          <a:xfrm>
            <a:off x="3851920" y="8865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하단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2BC93-9706-4732-BB58-91E8F6061613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59138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700A3C-B97F-482F-AC2A-14A26062BA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85" y="679561"/>
            <a:ext cx="2968186" cy="1428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D645AB-A4FC-470A-B91A-5B91366B41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2277609"/>
            <a:ext cx="3465808" cy="166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70801-DF39-4448-89A8-A91611792A9B}"/>
              </a:ext>
            </a:extLst>
          </p:cNvPr>
          <p:cNvSpPr txBox="1"/>
          <p:nvPr/>
        </p:nvSpPr>
        <p:spPr>
          <a:xfrm>
            <a:off x="4022830" y="8865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D38CEF-5B3C-44F5-B4A0-1E64B13E8D16}"/>
              </a:ext>
            </a:extLst>
          </p:cNvPr>
          <p:cNvSpPr/>
          <p:nvPr/>
        </p:nvSpPr>
        <p:spPr>
          <a:xfrm>
            <a:off x="3057712" y="1027167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BA825-F617-44DA-9398-2910C9F1E794}"/>
              </a:ext>
            </a:extLst>
          </p:cNvPr>
          <p:cNvCxnSpPr>
            <a:cxnSpLocks/>
          </p:cNvCxnSpPr>
          <p:nvPr/>
        </p:nvCxnSpPr>
        <p:spPr>
          <a:xfrm flipH="1">
            <a:off x="3205966" y="1124744"/>
            <a:ext cx="129402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A65AC6-8586-4AD8-9F38-317F9569B787}"/>
              </a:ext>
            </a:extLst>
          </p:cNvPr>
          <p:cNvGrpSpPr/>
          <p:nvPr/>
        </p:nvGrpSpPr>
        <p:grpSpPr>
          <a:xfrm>
            <a:off x="4520631" y="683353"/>
            <a:ext cx="2086103" cy="1261884"/>
            <a:chOff x="251519" y="3994482"/>
            <a:chExt cx="2086103" cy="1261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AD2F12-2588-4489-99A5-A553AA5D065F}"/>
                </a:ext>
              </a:extLst>
            </p:cNvPr>
            <p:cNvSpPr txBox="1"/>
            <p:nvPr/>
          </p:nvSpPr>
          <p:spPr>
            <a:xfrm>
              <a:off x="251519" y="3994482"/>
              <a:ext cx="2086103" cy="126188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영화메인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현제 사용중인 영화 중 판매율이 놓은 순으로 볼 수 있고 </a:t>
              </a:r>
              <a:r>
                <a:rPr lang="ko-KR" altLang="en-US" sz="1100" dirty="0" err="1"/>
                <a:t>호버</a:t>
              </a:r>
              <a:r>
                <a:rPr lang="ko-KR" altLang="en-US" sz="1100" dirty="0"/>
                <a:t> 시 예매와 영화 상세정보를 볼 수 있도록 구현</a:t>
              </a:r>
              <a:endParaRPr lang="en-US" altLang="ko-KR" sz="1100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649C703-D059-4613-BAED-525CF7C4FE20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435793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BBDB9F9-BA6A-4E34-9FEA-708FF13C0631}"/>
              </a:ext>
            </a:extLst>
          </p:cNvPr>
          <p:cNvCxnSpPr>
            <a:cxnSpLocks/>
          </p:cNvCxnSpPr>
          <p:nvPr/>
        </p:nvCxnSpPr>
        <p:spPr>
          <a:xfrm flipV="1">
            <a:off x="6606733" y="1920384"/>
            <a:ext cx="1" cy="70507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4C93E159-F257-4D94-9ACB-373122F0E3E4}"/>
              </a:ext>
            </a:extLst>
          </p:cNvPr>
          <p:cNvSpPr/>
          <p:nvPr/>
        </p:nvSpPr>
        <p:spPr>
          <a:xfrm>
            <a:off x="6546792" y="2606405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5B738F-0CED-4A32-B8DD-5CF2BF9B64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24" y="2965147"/>
            <a:ext cx="4032947" cy="194085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9E92D49-2C85-4DE7-AD49-3AFA28BB0FD8}"/>
              </a:ext>
            </a:extLst>
          </p:cNvPr>
          <p:cNvCxnSpPr>
            <a:cxnSpLocks/>
          </p:cNvCxnSpPr>
          <p:nvPr/>
        </p:nvCxnSpPr>
        <p:spPr>
          <a:xfrm flipH="1">
            <a:off x="3215992" y="2682403"/>
            <a:ext cx="331024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FD067D1-DD29-456E-842A-7D9A533AAE67}"/>
              </a:ext>
            </a:extLst>
          </p:cNvPr>
          <p:cNvCxnSpPr>
            <a:cxnSpLocks/>
          </p:cNvCxnSpPr>
          <p:nvPr/>
        </p:nvCxnSpPr>
        <p:spPr>
          <a:xfrm flipH="1" flipV="1">
            <a:off x="3227561" y="2678415"/>
            <a:ext cx="1676" cy="15824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F1385FF-E860-4952-B769-5E12873BEAFE}"/>
              </a:ext>
            </a:extLst>
          </p:cNvPr>
          <p:cNvSpPr/>
          <p:nvPr/>
        </p:nvSpPr>
        <p:spPr>
          <a:xfrm>
            <a:off x="3162417" y="4262854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8758D2-470B-46DB-A847-9AC22453A352}"/>
              </a:ext>
            </a:extLst>
          </p:cNvPr>
          <p:cNvCxnSpPr>
            <a:cxnSpLocks/>
          </p:cNvCxnSpPr>
          <p:nvPr/>
        </p:nvCxnSpPr>
        <p:spPr>
          <a:xfrm flipH="1">
            <a:off x="3296485" y="4334862"/>
            <a:ext cx="331024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0F8232-604E-40C4-ADFB-96E89640E2C4}"/>
              </a:ext>
            </a:extLst>
          </p:cNvPr>
          <p:cNvGrpSpPr/>
          <p:nvPr/>
        </p:nvGrpSpPr>
        <p:grpSpPr>
          <a:xfrm>
            <a:off x="6606733" y="4139880"/>
            <a:ext cx="2086103" cy="1600438"/>
            <a:chOff x="311460" y="2644148"/>
            <a:chExt cx="2086103" cy="16004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00F1FE-106B-4902-A639-64D701182908}"/>
                </a:ext>
              </a:extLst>
            </p:cNvPr>
            <p:cNvSpPr txBox="1"/>
            <p:nvPr/>
          </p:nvSpPr>
          <p:spPr>
            <a:xfrm>
              <a:off x="311460" y="2644148"/>
              <a:ext cx="2086103" cy="1600438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영화상세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현제 사용중인 영화의 상세 페이지 클릭 시 영화의 상세 내용 및 </a:t>
              </a:r>
              <a:r>
                <a:rPr lang="ko-KR" altLang="en-US" sz="1100" dirty="0" err="1"/>
                <a:t>스틸샷과</a:t>
              </a:r>
              <a:r>
                <a:rPr lang="ko-KR" altLang="en-US" sz="1100" dirty="0"/>
                <a:t> 리뷰를 작성 할 수 있도록 구현하고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구매한 </a:t>
              </a:r>
              <a:r>
                <a:rPr lang="ko-KR" altLang="en-US" sz="1100" dirty="0" err="1"/>
                <a:t>성별별</a:t>
              </a:r>
              <a:r>
                <a:rPr lang="ko-KR" altLang="en-US" sz="1100" dirty="0"/>
                <a:t> 선호도를 조회 할 수 있도록 구현</a:t>
              </a:r>
              <a:endParaRPr lang="en-US" altLang="ko-KR" sz="11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A2D2835-D645-4A3C-BEDC-EB522D2E6E91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0" y="3013388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0D3E2366-89E7-4A45-8B59-66C4AEE203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1" y="5284473"/>
            <a:ext cx="2735804" cy="1316606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E5A5FAA1-FE15-4B8E-BECA-DED017C3500D}"/>
              </a:ext>
            </a:extLst>
          </p:cNvPr>
          <p:cNvSpPr/>
          <p:nvPr/>
        </p:nvSpPr>
        <p:spPr>
          <a:xfrm>
            <a:off x="3151543" y="5427836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577199F-4EBA-4303-AEC6-CC3839E0D2EA}"/>
              </a:ext>
            </a:extLst>
          </p:cNvPr>
          <p:cNvCxnSpPr>
            <a:cxnSpLocks/>
          </p:cNvCxnSpPr>
          <p:nvPr/>
        </p:nvCxnSpPr>
        <p:spPr>
          <a:xfrm flipV="1">
            <a:off x="3227561" y="4389369"/>
            <a:ext cx="0" cy="10332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5A984F7-576C-4E42-A194-5B7D01259D09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403113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50CBED-6288-4311-8F20-8F828FB4F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591" y="623389"/>
            <a:ext cx="4438352" cy="2135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F197C-7ACE-4731-B89E-0E384F6116A1}"/>
              </a:ext>
            </a:extLst>
          </p:cNvPr>
          <p:cNvSpPr txBox="1"/>
          <p:nvPr/>
        </p:nvSpPr>
        <p:spPr>
          <a:xfrm>
            <a:off x="4022830" y="8865"/>
            <a:ext cx="213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영화관 페이지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458314-EBED-4406-A08B-3609B9ED5F7C}"/>
              </a:ext>
            </a:extLst>
          </p:cNvPr>
          <p:cNvGrpSpPr/>
          <p:nvPr/>
        </p:nvGrpSpPr>
        <p:grpSpPr>
          <a:xfrm>
            <a:off x="7129553" y="709929"/>
            <a:ext cx="1872046" cy="1008112"/>
            <a:chOff x="145776" y="4077008"/>
            <a:chExt cx="2086103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31AEA-CC47-4736-9193-6BB6E7A72FF1}"/>
                </a:ext>
              </a:extLst>
            </p:cNvPr>
            <p:cNvSpPr txBox="1"/>
            <p:nvPr/>
          </p:nvSpPr>
          <p:spPr>
            <a:xfrm>
              <a:off x="145776" y="4077008"/>
              <a:ext cx="2086103" cy="92333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영화관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영화관의 정보를 </a:t>
              </a:r>
              <a:endParaRPr lang="en-US" altLang="ko-KR" sz="1100" dirty="0"/>
            </a:p>
            <a:p>
              <a:r>
                <a:rPr lang="ko-KR" altLang="en-US" sz="1100" dirty="0"/>
                <a:t>한눈에 볼 수 있도록 구현</a:t>
              </a:r>
              <a:endParaRPr lang="en-US" altLang="ko-KR" sz="11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D386BE-721B-4B65-A71B-37E75D1F9E2D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1C7F7DE-4C6C-4299-A8DE-CA75A00D05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331" y="2969391"/>
            <a:ext cx="3558588" cy="1712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4605C9-6AD7-4FC7-A288-520C62A2A1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668" y="5009461"/>
            <a:ext cx="3404664" cy="1638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3A4BF4-4A9A-4B3A-BB6B-D9F063591D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9296" y="3120745"/>
            <a:ext cx="3244088" cy="1561217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FF0AB6-BBAB-4008-B962-4DD3C91C8040}"/>
              </a:ext>
            </a:extLst>
          </p:cNvPr>
          <p:cNvCxnSpPr>
            <a:cxnSpLocks/>
          </p:cNvCxnSpPr>
          <p:nvPr/>
        </p:nvCxnSpPr>
        <p:spPr>
          <a:xfrm flipH="1" flipV="1">
            <a:off x="4604951" y="2759346"/>
            <a:ext cx="1" cy="2830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38B2A94E-3CF0-404B-8D33-5054FD0ED12B}"/>
              </a:ext>
            </a:extLst>
          </p:cNvPr>
          <p:cNvSpPr/>
          <p:nvPr/>
        </p:nvSpPr>
        <p:spPr>
          <a:xfrm>
            <a:off x="4530825" y="5590187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F70387-BFB1-4189-B880-0BE8B0F2662D}"/>
              </a:ext>
            </a:extLst>
          </p:cNvPr>
          <p:cNvGrpSpPr/>
          <p:nvPr/>
        </p:nvGrpSpPr>
        <p:grpSpPr>
          <a:xfrm>
            <a:off x="6474555" y="5900816"/>
            <a:ext cx="1337805" cy="584775"/>
            <a:chOff x="145776" y="4077008"/>
            <a:chExt cx="1444036" cy="5484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F7843B-5F57-4E64-BF37-87CEBA6CC60B}"/>
                </a:ext>
              </a:extLst>
            </p:cNvPr>
            <p:cNvSpPr txBox="1"/>
            <p:nvPr/>
          </p:nvSpPr>
          <p:spPr>
            <a:xfrm>
              <a:off x="145776" y="4077008"/>
              <a:ext cx="1444036" cy="54840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하단</a:t>
              </a:r>
              <a:endParaRPr lang="en-US" altLang="ko-KR" sz="1600" dirty="0"/>
            </a:p>
            <a:p>
              <a:endParaRPr lang="en-US" altLang="ko-KR" sz="1600" u="sng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52DAF99-0F45-4B60-AAAE-5288D67A0137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17FBF0FE-EC66-44BB-9EA6-4E35B44FB423}"/>
              </a:ext>
            </a:extLst>
          </p:cNvPr>
          <p:cNvSpPr/>
          <p:nvPr/>
        </p:nvSpPr>
        <p:spPr>
          <a:xfrm>
            <a:off x="5345745" y="1517806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9CF586-DA3B-4480-B25A-FE1EFF920F58}"/>
              </a:ext>
            </a:extLst>
          </p:cNvPr>
          <p:cNvCxnSpPr>
            <a:cxnSpLocks/>
          </p:cNvCxnSpPr>
          <p:nvPr/>
        </p:nvCxnSpPr>
        <p:spPr>
          <a:xfrm flipV="1">
            <a:off x="5419872" y="1663003"/>
            <a:ext cx="1" cy="222031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2C96F23-97D0-4419-B725-99428C332FB3}"/>
              </a:ext>
            </a:extLst>
          </p:cNvPr>
          <p:cNvCxnSpPr>
            <a:cxnSpLocks/>
          </p:cNvCxnSpPr>
          <p:nvPr/>
        </p:nvCxnSpPr>
        <p:spPr>
          <a:xfrm flipV="1">
            <a:off x="1861285" y="980728"/>
            <a:ext cx="0" cy="242099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4792E5-4222-48E5-AA50-680F785650A2}"/>
              </a:ext>
            </a:extLst>
          </p:cNvPr>
          <p:cNvCxnSpPr>
            <a:cxnSpLocks/>
          </p:cNvCxnSpPr>
          <p:nvPr/>
        </p:nvCxnSpPr>
        <p:spPr>
          <a:xfrm flipH="1">
            <a:off x="1861286" y="980728"/>
            <a:ext cx="29451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31C0B1B-C55A-48A8-BD48-B12927EFB570}"/>
              </a:ext>
            </a:extLst>
          </p:cNvPr>
          <p:cNvSpPr/>
          <p:nvPr/>
        </p:nvSpPr>
        <p:spPr>
          <a:xfrm>
            <a:off x="4806466" y="90326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6E156B9-9EAB-4B75-8843-D9F6EC7E18F8}"/>
              </a:ext>
            </a:extLst>
          </p:cNvPr>
          <p:cNvCxnSpPr>
            <a:cxnSpLocks/>
          </p:cNvCxnSpPr>
          <p:nvPr/>
        </p:nvCxnSpPr>
        <p:spPr>
          <a:xfrm flipH="1">
            <a:off x="5419872" y="3883313"/>
            <a:ext cx="73630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104199-A5B1-4843-8D1C-AD022EEC83ED}"/>
              </a:ext>
            </a:extLst>
          </p:cNvPr>
          <p:cNvGrpSpPr/>
          <p:nvPr/>
        </p:nvGrpSpPr>
        <p:grpSpPr>
          <a:xfrm>
            <a:off x="7544753" y="4750973"/>
            <a:ext cx="1337805" cy="584775"/>
            <a:chOff x="145776" y="4077008"/>
            <a:chExt cx="1444036" cy="5484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A4BC89-6FFF-4594-9FF7-1689F156BC20}"/>
                </a:ext>
              </a:extLst>
            </p:cNvPr>
            <p:cNvSpPr txBox="1"/>
            <p:nvPr/>
          </p:nvSpPr>
          <p:spPr>
            <a:xfrm>
              <a:off x="145776" y="4077008"/>
              <a:ext cx="1444036" cy="54840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상영시간표</a:t>
              </a:r>
              <a:endParaRPr lang="en-US" altLang="ko-KR" sz="1600" dirty="0"/>
            </a:p>
            <a:p>
              <a:endParaRPr lang="en-US" altLang="ko-KR" sz="1600" u="sng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3DA164C-0B82-42F7-B35D-5085CD2E02E4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8A7A3E2-639F-461C-A729-26C9BA423754}"/>
              </a:ext>
            </a:extLst>
          </p:cNvPr>
          <p:cNvGrpSpPr/>
          <p:nvPr/>
        </p:nvGrpSpPr>
        <p:grpSpPr>
          <a:xfrm>
            <a:off x="282035" y="4793385"/>
            <a:ext cx="1337805" cy="584775"/>
            <a:chOff x="145776" y="4077008"/>
            <a:chExt cx="1444036" cy="54840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1125D2-F8D1-41B2-AA66-E7BE68E33EA9}"/>
                </a:ext>
              </a:extLst>
            </p:cNvPr>
            <p:cNvSpPr txBox="1"/>
            <p:nvPr/>
          </p:nvSpPr>
          <p:spPr>
            <a:xfrm>
              <a:off x="145776" y="4077008"/>
              <a:ext cx="1444036" cy="54840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Max</a:t>
              </a:r>
              <a:r>
                <a:rPr lang="ko-KR" altLang="en-US" sz="1600" dirty="0"/>
                <a:t>관</a:t>
              </a:r>
              <a:endParaRPr lang="en-US" altLang="ko-KR" sz="1600" dirty="0"/>
            </a:p>
            <a:p>
              <a:endParaRPr lang="en-US" altLang="ko-KR" sz="1600" u="sng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028B9D-FF8B-44B0-820E-0E21318581E9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92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5940D7-F6F0-4253-A749-DD75A8D46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7723" y="620688"/>
            <a:ext cx="5472608" cy="2633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DA0CB-BC3F-4FCB-8018-FEE7C6B5815B}"/>
              </a:ext>
            </a:extLst>
          </p:cNvPr>
          <p:cNvSpPr txBox="1"/>
          <p:nvPr/>
        </p:nvSpPr>
        <p:spPr>
          <a:xfrm>
            <a:off x="3628802" y="33143"/>
            <a:ext cx="23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예매 및 결제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3EC9D3-5EE6-41A2-9A2D-8171F8CE853C}"/>
              </a:ext>
            </a:extLst>
          </p:cNvPr>
          <p:cNvSpPr/>
          <p:nvPr/>
        </p:nvSpPr>
        <p:spPr>
          <a:xfrm>
            <a:off x="5652120" y="1227448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DF973F-CD4E-47FF-9963-B09DE02CCCC1}"/>
              </a:ext>
            </a:extLst>
          </p:cNvPr>
          <p:cNvCxnSpPr>
            <a:cxnSpLocks/>
          </p:cNvCxnSpPr>
          <p:nvPr/>
        </p:nvCxnSpPr>
        <p:spPr>
          <a:xfrm flipH="1">
            <a:off x="2706940" y="1288785"/>
            <a:ext cx="29451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7756F1-0D81-4120-9A6E-4CEE7AF5A48D}"/>
              </a:ext>
            </a:extLst>
          </p:cNvPr>
          <p:cNvGrpSpPr/>
          <p:nvPr/>
        </p:nvGrpSpPr>
        <p:grpSpPr>
          <a:xfrm>
            <a:off x="834894" y="1124743"/>
            <a:ext cx="1872046" cy="1261884"/>
            <a:chOff x="145776" y="4077008"/>
            <a:chExt cx="2086103" cy="11557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E6AB16-1D36-4775-B3B8-DA838349A949}"/>
                </a:ext>
              </a:extLst>
            </p:cNvPr>
            <p:cNvSpPr txBox="1"/>
            <p:nvPr/>
          </p:nvSpPr>
          <p:spPr>
            <a:xfrm>
              <a:off x="145776" y="4077008"/>
              <a:ext cx="2086103" cy="115576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예매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인원수를 선택 한 수 좌석을 선택 할 수 있도록 구현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예매된 좌석은 붉은 색으로 표시</a:t>
              </a:r>
              <a:r>
                <a:rPr lang="en-US" altLang="ko-KR" sz="1100" dirty="0"/>
                <a:t>)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FDCA649-4473-4426-A652-750319252CB0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0DA8242-EEF7-40DD-A001-66548692F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55" y="3436677"/>
            <a:ext cx="4138210" cy="1991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4FF95C-5C12-469E-B381-CF83DCD094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986" y="3401146"/>
            <a:ext cx="4138210" cy="199151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EC9667A-F44A-4856-8298-8F43D13F82A8}"/>
              </a:ext>
            </a:extLst>
          </p:cNvPr>
          <p:cNvSpPr/>
          <p:nvPr/>
        </p:nvSpPr>
        <p:spPr>
          <a:xfrm>
            <a:off x="2771800" y="4592943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D6CDDB-5133-484E-A3AD-54F2A47A7E79}"/>
              </a:ext>
            </a:extLst>
          </p:cNvPr>
          <p:cNvSpPr/>
          <p:nvPr/>
        </p:nvSpPr>
        <p:spPr>
          <a:xfrm>
            <a:off x="6223949" y="4520935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0DC589-0BA5-4AB6-BD27-2E1FC99036E5}"/>
              </a:ext>
            </a:extLst>
          </p:cNvPr>
          <p:cNvCxnSpPr>
            <a:cxnSpLocks/>
          </p:cNvCxnSpPr>
          <p:nvPr/>
        </p:nvCxnSpPr>
        <p:spPr>
          <a:xfrm flipH="1">
            <a:off x="2920055" y="4592943"/>
            <a:ext cx="3303894" cy="4261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187413-115F-4A83-94B6-7895B0922448}"/>
              </a:ext>
            </a:extLst>
          </p:cNvPr>
          <p:cNvCxnSpPr>
            <a:cxnSpLocks/>
          </p:cNvCxnSpPr>
          <p:nvPr/>
        </p:nvCxnSpPr>
        <p:spPr>
          <a:xfrm flipV="1">
            <a:off x="4604953" y="4614249"/>
            <a:ext cx="0" cy="9029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F4F0B0-3491-44C7-91B4-9D31EECF4F1F}"/>
              </a:ext>
            </a:extLst>
          </p:cNvPr>
          <p:cNvGrpSpPr/>
          <p:nvPr/>
        </p:nvGrpSpPr>
        <p:grpSpPr>
          <a:xfrm>
            <a:off x="2776234" y="5534461"/>
            <a:ext cx="4054507" cy="1092607"/>
            <a:chOff x="-490599" y="4088353"/>
            <a:chExt cx="2939562" cy="10007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D9346C-032C-4B21-8966-602D7A525A9B}"/>
                </a:ext>
              </a:extLst>
            </p:cNvPr>
            <p:cNvSpPr txBox="1"/>
            <p:nvPr/>
          </p:nvSpPr>
          <p:spPr>
            <a:xfrm>
              <a:off x="-490599" y="4088353"/>
              <a:ext cx="2939562" cy="100072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결제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결제를 누르면 나오는 화면 왼쪽은 영화 정보가 나오고 오른쪽은 결제 정보가 나오도록 구현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결제는 카카오 </a:t>
              </a:r>
              <a:r>
                <a:rPr lang="en-US" altLang="ko-KR" sz="1100" dirty="0"/>
                <a:t>pay API</a:t>
              </a:r>
              <a:r>
                <a:rPr lang="ko-KR" altLang="en-US" sz="1100" dirty="0"/>
                <a:t>사용</a:t>
              </a:r>
              <a:r>
                <a:rPr lang="en-US" altLang="ko-KR" sz="1100" dirty="0"/>
                <a:t>)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94B0AB3-0432-4404-8899-F3A007491E91}"/>
                </a:ext>
              </a:extLst>
            </p:cNvPr>
            <p:cNvCxnSpPr>
              <a:cxnSpLocks/>
            </p:cNvCxnSpPr>
            <p:nvPr/>
          </p:nvCxnSpPr>
          <p:spPr>
            <a:xfrm>
              <a:off x="-472853" y="4396181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A540C70-C5BB-4788-93C6-87320C8888E2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425616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팀원소개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D6DE3F3-87D6-48B1-92DF-4538B435329F}"/>
              </a:ext>
            </a:extLst>
          </p:cNvPr>
          <p:cNvGrpSpPr/>
          <p:nvPr/>
        </p:nvGrpSpPr>
        <p:grpSpPr>
          <a:xfrm>
            <a:off x="652763" y="-315416"/>
            <a:ext cx="8151402" cy="7579594"/>
            <a:chOff x="666614" y="-360797"/>
            <a:chExt cx="8151402" cy="7579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465EFD-88B3-433E-8F6D-F5988BF0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14" y="-360797"/>
              <a:ext cx="8151402" cy="757959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89D284-2BA1-4FFB-9615-6B08876948ED}"/>
                </a:ext>
              </a:extLst>
            </p:cNvPr>
            <p:cNvSpPr/>
            <p:nvPr/>
          </p:nvSpPr>
          <p:spPr>
            <a:xfrm>
              <a:off x="2771800" y="3356992"/>
              <a:ext cx="3528392" cy="2664296"/>
            </a:xfrm>
            <a:prstGeom prst="rect">
              <a:avLst/>
            </a:prstGeom>
            <a:solidFill>
              <a:srgbClr val="FFCE0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팀장 </a:t>
              </a:r>
              <a:r>
                <a:rPr lang="en-US" altLang="ko-KR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: </a:t>
              </a:r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박정현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팀원 </a:t>
              </a:r>
              <a:r>
                <a:rPr lang="en-US" altLang="ko-KR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: </a:t>
              </a:r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전유진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</a:t>
              </a:r>
              <a:r>
                <a:rPr lang="ko-KR" altLang="en-US" sz="28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장호재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이원영</a:t>
              </a:r>
              <a:endPara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    </a:t>
              </a:r>
              <a:r>
                <a:rPr lang="ko-KR" altLang="en-US" sz="28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정문주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0E1F9E-DECC-4562-89DA-F4300FD31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764704"/>
            <a:ext cx="4764408" cy="2292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E05B4F-F121-4BF6-B57D-BB6CFD4073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928" y="3835842"/>
            <a:ext cx="4764407" cy="229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1CF73-7C46-425F-8D7B-15A71E4DF04F}"/>
              </a:ext>
            </a:extLst>
          </p:cNvPr>
          <p:cNvSpPr txBox="1"/>
          <p:nvPr/>
        </p:nvSpPr>
        <p:spPr>
          <a:xfrm>
            <a:off x="4313453" y="32553"/>
            <a:ext cx="23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리뷰 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A3A8B-5548-4868-9160-D69A48F690FD}"/>
              </a:ext>
            </a:extLst>
          </p:cNvPr>
          <p:cNvGrpSpPr/>
          <p:nvPr/>
        </p:nvGrpSpPr>
        <p:grpSpPr>
          <a:xfrm>
            <a:off x="323528" y="3456464"/>
            <a:ext cx="1872046" cy="1092607"/>
            <a:chOff x="145776" y="4077008"/>
            <a:chExt cx="2086103" cy="1000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4F01BB-4E3F-4E4B-985A-2360C984CDD8}"/>
                </a:ext>
              </a:extLst>
            </p:cNvPr>
            <p:cNvSpPr txBox="1"/>
            <p:nvPr/>
          </p:nvSpPr>
          <p:spPr>
            <a:xfrm>
              <a:off x="145776" y="4077008"/>
              <a:ext cx="2086103" cy="1000719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리뷰 조회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리뷰게시판에서 리뷰를 조회 할 수 있도록 구현</a:t>
              </a:r>
              <a:endParaRPr lang="en-US" altLang="ko-KR" sz="1100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59DB130-A078-4093-81BE-E6E9B217F2D0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38BE95-DD4B-4F61-BE06-388B11C8F290}"/>
              </a:ext>
            </a:extLst>
          </p:cNvPr>
          <p:cNvCxnSpPr>
            <a:cxnSpLocks/>
          </p:cNvCxnSpPr>
          <p:nvPr/>
        </p:nvCxnSpPr>
        <p:spPr>
          <a:xfrm flipV="1">
            <a:off x="1187624" y="2060848"/>
            <a:ext cx="0" cy="13791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78F59C6-BE26-497B-9146-F6CF3C2E5775}"/>
              </a:ext>
            </a:extLst>
          </p:cNvPr>
          <p:cNvCxnSpPr>
            <a:cxnSpLocks/>
          </p:cNvCxnSpPr>
          <p:nvPr/>
        </p:nvCxnSpPr>
        <p:spPr>
          <a:xfrm flipH="1">
            <a:off x="3255890" y="1844824"/>
            <a:ext cx="223224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964185-AA12-452F-AD54-2428CBF763BC}"/>
              </a:ext>
            </a:extLst>
          </p:cNvPr>
          <p:cNvGrpSpPr/>
          <p:nvPr/>
        </p:nvGrpSpPr>
        <p:grpSpPr>
          <a:xfrm>
            <a:off x="5488138" y="1280198"/>
            <a:ext cx="1872046" cy="1092607"/>
            <a:chOff x="145776" y="4077008"/>
            <a:chExt cx="2086103" cy="10007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CA2259-7F49-4460-B2C4-10402E670DED}"/>
                </a:ext>
              </a:extLst>
            </p:cNvPr>
            <p:cNvSpPr txBox="1"/>
            <p:nvPr/>
          </p:nvSpPr>
          <p:spPr>
            <a:xfrm>
              <a:off x="145776" y="4077008"/>
              <a:ext cx="2086103" cy="1000719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 기능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리뷰를 글쓴이와 영화 제목으로 검색해 조회 할 수 있도록 구현</a:t>
              </a:r>
              <a:endParaRPr lang="en-US" altLang="ko-KR" sz="1100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A18D92A-95EC-4726-B3D8-5250718948BE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EFD59E7-B75F-4949-BA6D-D2E358CC5E08}"/>
              </a:ext>
            </a:extLst>
          </p:cNvPr>
          <p:cNvSpPr/>
          <p:nvPr/>
        </p:nvSpPr>
        <p:spPr>
          <a:xfrm>
            <a:off x="3107637" y="1767123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3303A0-115C-49D0-BF63-F82826936998}"/>
              </a:ext>
            </a:extLst>
          </p:cNvPr>
          <p:cNvSpPr/>
          <p:nvPr/>
        </p:nvSpPr>
        <p:spPr>
          <a:xfrm>
            <a:off x="1119925" y="1914443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77ED81D-50D3-435C-84B2-98A4E61E7249}"/>
              </a:ext>
            </a:extLst>
          </p:cNvPr>
          <p:cNvSpPr/>
          <p:nvPr/>
        </p:nvSpPr>
        <p:spPr>
          <a:xfrm>
            <a:off x="7738233" y="479715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58C256-300D-48B9-9DA1-4BDA09AAD17F}"/>
              </a:ext>
            </a:extLst>
          </p:cNvPr>
          <p:cNvCxnSpPr>
            <a:cxnSpLocks/>
          </p:cNvCxnSpPr>
          <p:nvPr/>
        </p:nvCxnSpPr>
        <p:spPr>
          <a:xfrm flipH="1">
            <a:off x="3255890" y="5949280"/>
            <a:ext cx="223224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40A5537-D34D-493E-81DE-58BC80D68DE5}"/>
              </a:ext>
            </a:extLst>
          </p:cNvPr>
          <p:cNvSpPr/>
          <p:nvPr/>
        </p:nvSpPr>
        <p:spPr>
          <a:xfrm>
            <a:off x="5488138" y="587727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ABD6F7-AB2D-4BE0-AC84-068E9109664E}"/>
              </a:ext>
            </a:extLst>
          </p:cNvPr>
          <p:cNvCxnSpPr>
            <a:cxnSpLocks/>
          </p:cNvCxnSpPr>
          <p:nvPr/>
        </p:nvCxnSpPr>
        <p:spPr>
          <a:xfrm flipV="1">
            <a:off x="7812359" y="3585503"/>
            <a:ext cx="0" cy="12336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AAE8C2-E0C6-4238-A180-4F1C0C34A227}"/>
              </a:ext>
            </a:extLst>
          </p:cNvPr>
          <p:cNvSpPr txBox="1"/>
          <p:nvPr/>
        </p:nvSpPr>
        <p:spPr>
          <a:xfrm>
            <a:off x="1366895" y="5330968"/>
            <a:ext cx="1872046" cy="1092607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댓글</a:t>
            </a:r>
            <a:endParaRPr lang="en-US" altLang="ko-KR" sz="1600" dirty="0"/>
          </a:p>
          <a:p>
            <a:endParaRPr lang="en-US" altLang="ko-KR" sz="1600" u="sng" dirty="0"/>
          </a:p>
          <a:p>
            <a:r>
              <a:rPr lang="ko-KR" altLang="en-US" sz="1100" dirty="0"/>
              <a:t>사용자가 리뷰게시판에서 댓글을 작성 할 수 있도록 구현</a:t>
            </a:r>
            <a:endParaRPr lang="en-US" altLang="ko-KR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ABA174A-42BD-4903-BB71-8231CB1E8A7D}"/>
              </a:ext>
            </a:extLst>
          </p:cNvPr>
          <p:cNvGrpSpPr/>
          <p:nvPr/>
        </p:nvGrpSpPr>
        <p:grpSpPr>
          <a:xfrm>
            <a:off x="6948426" y="2492896"/>
            <a:ext cx="1872037" cy="1092607"/>
            <a:chOff x="145776" y="4077008"/>
            <a:chExt cx="2086103" cy="11399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D61E17-656F-44F2-B7E7-514C8DAF01F1}"/>
                </a:ext>
              </a:extLst>
            </p:cNvPr>
            <p:cNvSpPr txBox="1"/>
            <p:nvPr/>
          </p:nvSpPr>
          <p:spPr>
            <a:xfrm>
              <a:off x="145776" y="4077008"/>
              <a:ext cx="2086103" cy="113993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추천 기능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추천하기를 누르면 추천수가 반영 되도록 구현</a:t>
              </a:r>
              <a:endParaRPr lang="en-US" altLang="ko-KR" sz="1100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280A0B2-1EB4-4266-8151-369FC403F8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6" y="4390985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E7459-28D4-4007-B660-D7935C9BE058}"/>
              </a:ext>
            </a:extLst>
          </p:cNvPr>
          <p:cNvCxnSpPr>
            <a:cxnSpLocks/>
          </p:cNvCxnSpPr>
          <p:nvPr/>
        </p:nvCxnSpPr>
        <p:spPr>
          <a:xfrm flipH="1" flipV="1">
            <a:off x="3923928" y="2564906"/>
            <a:ext cx="3024498" cy="15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A87FBB4-37D2-49F7-9F0F-1E0E19ED6421}"/>
              </a:ext>
            </a:extLst>
          </p:cNvPr>
          <p:cNvSpPr/>
          <p:nvPr/>
        </p:nvSpPr>
        <p:spPr>
          <a:xfrm>
            <a:off x="3779912" y="2479076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35DC586-DC15-46DC-835C-CCA923250D6D}"/>
              </a:ext>
            </a:extLst>
          </p:cNvPr>
          <p:cNvCxnSpPr>
            <a:cxnSpLocks/>
          </p:cNvCxnSpPr>
          <p:nvPr/>
        </p:nvCxnSpPr>
        <p:spPr>
          <a:xfrm>
            <a:off x="1366895" y="5661248"/>
            <a:ext cx="96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C061377-B326-4B5F-922C-37891B6F7FCE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33760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762F28-7A3F-4E1B-B146-BFDCCEA57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407" y="527462"/>
            <a:ext cx="4086200" cy="1966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665CB-88D5-4905-92D4-7AE62A752333}"/>
              </a:ext>
            </a:extLst>
          </p:cNvPr>
          <p:cNvSpPr txBox="1"/>
          <p:nvPr/>
        </p:nvSpPr>
        <p:spPr>
          <a:xfrm>
            <a:off x="4242297" y="20800"/>
            <a:ext cx="23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마이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9B444-D905-4716-AA8E-CE473CB8E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99" y="3068960"/>
            <a:ext cx="3233577" cy="1556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B473D-96BC-4F88-ACBE-47E0D05F18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272" y="3847039"/>
            <a:ext cx="4638437" cy="223224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CAB5C41-2A26-4972-861C-66C7AD37E580}"/>
              </a:ext>
            </a:extLst>
          </p:cNvPr>
          <p:cNvSpPr/>
          <p:nvPr/>
        </p:nvSpPr>
        <p:spPr>
          <a:xfrm>
            <a:off x="1329521" y="2218698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9282ED-9731-4235-A23B-CC8150746B70}"/>
              </a:ext>
            </a:extLst>
          </p:cNvPr>
          <p:cNvCxnSpPr>
            <a:cxnSpLocks/>
          </p:cNvCxnSpPr>
          <p:nvPr/>
        </p:nvCxnSpPr>
        <p:spPr>
          <a:xfrm flipV="1">
            <a:off x="1403648" y="2379396"/>
            <a:ext cx="0" cy="8335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C42CB3-88C1-4801-B6AB-079D505D02D8}"/>
              </a:ext>
            </a:extLst>
          </p:cNvPr>
          <p:cNvGrpSpPr/>
          <p:nvPr/>
        </p:nvGrpSpPr>
        <p:grpSpPr>
          <a:xfrm>
            <a:off x="3475902" y="2683373"/>
            <a:ext cx="1872046" cy="1261884"/>
            <a:chOff x="282983" y="4013516"/>
            <a:chExt cx="2086103" cy="11557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0E64D-56E8-4394-9EA2-EB1DE87A972C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115576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결제내역 조회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마이페이지에서 자신의 영화 및 스토어 결제 내역을 조회 할 수 있도록 구현</a:t>
              </a:r>
              <a:endParaRPr lang="en-US" altLang="ko-KR" sz="11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595E511-AEE1-4EC3-A732-B0711F5597FF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66C60810-6023-4283-885A-4995D3E5927E}"/>
              </a:ext>
            </a:extLst>
          </p:cNvPr>
          <p:cNvSpPr/>
          <p:nvPr/>
        </p:nvSpPr>
        <p:spPr>
          <a:xfrm>
            <a:off x="1329520" y="3218225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10317E-BD5B-4B56-A52B-3078154A7FFC}"/>
              </a:ext>
            </a:extLst>
          </p:cNvPr>
          <p:cNvCxnSpPr>
            <a:cxnSpLocks/>
          </p:cNvCxnSpPr>
          <p:nvPr/>
        </p:nvCxnSpPr>
        <p:spPr>
          <a:xfrm flipH="1" flipV="1">
            <a:off x="1394456" y="2732084"/>
            <a:ext cx="2097424" cy="1078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32D9A16-91C8-4146-90C5-E5092938A34A}"/>
              </a:ext>
            </a:extLst>
          </p:cNvPr>
          <p:cNvSpPr/>
          <p:nvPr/>
        </p:nvSpPr>
        <p:spPr>
          <a:xfrm>
            <a:off x="1613995" y="1925118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AA2891B-CFA3-47FA-94C2-B858DDF08A28}"/>
              </a:ext>
            </a:extLst>
          </p:cNvPr>
          <p:cNvCxnSpPr>
            <a:cxnSpLocks/>
          </p:cNvCxnSpPr>
          <p:nvPr/>
        </p:nvCxnSpPr>
        <p:spPr>
          <a:xfrm flipV="1">
            <a:off x="971600" y="1997126"/>
            <a:ext cx="0" cy="3165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FB2353-EBD0-49B7-8604-831ACBDEA502}"/>
              </a:ext>
            </a:extLst>
          </p:cNvPr>
          <p:cNvCxnSpPr>
            <a:cxnSpLocks/>
          </p:cNvCxnSpPr>
          <p:nvPr/>
        </p:nvCxnSpPr>
        <p:spPr>
          <a:xfrm flipH="1">
            <a:off x="971600" y="1999628"/>
            <a:ext cx="631689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53E9DC-BD18-432D-8218-0B530A779939}"/>
              </a:ext>
            </a:extLst>
          </p:cNvPr>
          <p:cNvGrpSpPr/>
          <p:nvPr/>
        </p:nvGrpSpPr>
        <p:grpSpPr>
          <a:xfrm>
            <a:off x="339912" y="5162675"/>
            <a:ext cx="1872046" cy="1092607"/>
            <a:chOff x="282983" y="4013516"/>
            <a:chExt cx="2086103" cy="10007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8BE9B6-51A6-43DC-8340-5966C2639B84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1000719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포인트 조회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마이페이지에서 자신의 등급과 포인트를 조회 할 수 있도록 구현</a:t>
              </a:r>
              <a:endParaRPr lang="en-US" altLang="ko-KR" sz="11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A82D0DA-61DA-4862-90B2-E70A2BE17CE0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5113F47-42B4-430D-8BBA-3912AB9EB768}"/>
              </a:ext>
            </a:extLst>
          </p:cNvPr>
          <p:cNvCxnSpPr>
            <a:cxnSpLocks/>
          </p:cNvCxnSpPr>
          <p:nvPr/>
        </p:nvCxnSpPr>
        <p:spPr>
          <a:xfrm flipH="1">
            <a:off x="3638222" y="4509120"/>
            <a:ext cx="33325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173DC88-23FD-4970-AAE1-7D006AA9A627}"/>
              </a:ext>
            </a:extLst>
          </p:cNvPr>
          <p:cNvSpPr/>
          <p:nvPr/>
        </p:nvSpPr>
        <p:spPr>
          <a:xfrm>
            <a:off x="6970821" y="441932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4EBDAA7-BDE4-4C83-AE47-228738DE0619}"/>
              </a:ext>
            </a:extLst>
          </p:cNvPr>
          <p:cNvCxnSpPr>
            <a:cxnSpLocks/>
          </p:cNvCxnSpPr>
          <p:nvPr/>
        </p:nvCxnSpPr>
        <p:spPr>
          <a:xfrm>
            <a:off x="3638222" y="4509120"/>
            <a:ext cx="1" cy="6535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ACEC986-788E-499C-B1F3-392277258E32}"/>
              </a:ext>
            </a:extLst>
          </p:cNvPr>
          <p:cNvGrpSpPr/>
          <p:nvPr/>
        </p:nvGrpSpPr>
        <p:grpSpPr>
          <a:xfrm>
            <a:off x="2530088" y="5138909"/>
            <a:ext cx="1712209" cy="1325246"/>
            <a:chOff x="282983" y="4013517"/>
            <a:chExt cx="1663128" cy="13812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1C62BE-51E0-439F-8907-1D9C0537C232}"/>
                </a:ext>
              </a:extLst>
            </p:cNvPr>
            <p:cNvSpPr txBox="1"/>
            <p:nvPr/>
          </p:nvSpPr>
          <p:spPr>
            <a:xfrm>
              <a:off x="282983" y="4013517"/>
              <a:ext cx="1663128" cy="138127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찜한</a:t>
              </a:r>
              <a:r>
                <a:rPr lang="ko-KR" altLang="en-US" sz="1600" dirty="0"/>
                <a:t> 영화 조회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마이페이지에서 자신이 </a:t>
              </a:r>
              <a:r>
                <a:rPr lang="ko-KR" altLang="en-US" sz="1100" dirty="0" err="1"/>
                <a:t>찜한</a:t>
              </a:r>
              <a:r>
                <a:rPr lang="ko-KR" altLang="en-US" sz="1100" dirty="0"/>
                <a:t> 영화를 조회 할 수 있도록 구현</a:t>
              </a:r>
              <a:endParaRPr lang="en-US" altLang="ko-KR" sz="1100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351A7BB-B99D-4D23-9D51-DE95260064B6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1586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A80EB7D-EC37-4FB9-B019-E5CE8D690C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8155" y="691787"/>
            <a:ext cx="3577554" cy="1721698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8A9F3B9C-3498-4C3B-8628-D055D077493F}"/>
              </a:ext>
            </a:extLst>
          </p:cNvPr>
          <p:cNvSpPr/>
          <p:nvPr/>
        </p:nvSpPr>
        <p:spPr>
          <a:xfrm>
            <a:off x="3607409" y="207468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19571DB-C605-47F3-8737-89786558D83D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3741226" y="2146092"/>
            <a:ext cx="2218518" cy="141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D57A5F8-1D0A-4380-ACE8-A9ECFE9F3236}"/>
              </a:ext>
            </a:extLst>
          </p:cNvPr>
          <p:cNvCxnSpPr>
            <a:cxnSpLocks/>
          </p:cNvCxnSpPr>
          <p:nvPr/>
        </p:nvCxnSpPr>
        <p:spPr>
          <a:xfrm flipH="1" flipV="1">
            <a:off x="6056280" y="2260867"/>
            <a:ext cx="446336" cy="6460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01D0926F-A6EA-4A89-A616-92EFA1528859}"/>
              </a:ext>
            </a:extLst>
          </p:cNvPr>
          <p:cNvSpPr/>
          <p:nvPr/>
        </p:nvSpPr>
        <p:spPr>
          <a:xfrm>
            <a:off x="5938033" y="2125001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64D7DC6-F7FA-4235-87B3-10D5F09750BD}"/>
              </a:ext>
            </a:extLst>
          </p:cNvPr>
          <p:cNvGrpSpPr/>
          <p:nvPr/>
        </p:nvGrpSpPr>
        <p:grpSpPr>
          <a:xfrm>
            <a:off x="6514891" y="2533322"/>
            <a:ext cx="1872046" cy="1092607"/>
            <a:chOff x="282983" y="4013516"/>
            <a:chExt cx="2086103" cy="140987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D30B3F-EF63-4D81-B16C-1EA0165AFEE9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1409874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회원정보 수정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마이페이지에서 자신의 정보를 수정 할 수 있도록 구현</a:t>
              </a:r>
              <a:endParaRPr lang="en-US" altLang="ko-KR" sz="1100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4287662-A02F-405D-AC6A-54389E8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282983" y="4492831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B2FDC42-CCDF-4692-AE7C-ED1C76BB67D9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940904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6B00-E54A-4CD9-AD3A-66C4095EB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859" y="1099395"/>
            <a:ext cx="7161221" cy="3446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ECD7D-2F79-4C35-8CF9-FE56C37E836B}"/>
              </a:ext>
            </a:extLst>
          </p:cNvPr>
          <p:cNvSpPr txBox="1"/>
          <p:nvPr/>
        </p:nvSpPr>
        <p:spPr>
          <a:xfrm>
            <a:off x="3779912" y="8865"/>
            <a:ext cx="23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로그인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8718FEF-51DA-42FB-B164-652C36952908}"/>
              </a:ext>
            </a:extLst>
          </p:cNvPr>
          <p:cNvSpPr/>
          <p:nvPr/>
        </p:nvSpPr>
        <p:spPr>
          <a:xfrm>
            <a:off x="3851920" y="3492720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FD8CB77-7CD9-40A7-8FC9-FD85C8B6817D}"/>
              </a:ext>
            </a:extLst>
          </p:cNvPr>
          <p:cNvSpPr/>
          <p:nvPr/>
        </p:nvSpPr>
        <p:spPr>
          <a:xfrm>
            <a:off x="4658090" y="3468709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C30FD3-54C9-4B4A-A18A-76213B6BD4DD}"/>
              </a:ext>
            </a:extLst>
          </p:cNvPr>
          <p:cNvSpPr/>
          <p:nvPr/>
        </p:nvSpPr>
        <p:spPr>
          <a:xfrm>
            <a:off x="5440937" y="3429000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27B69C-8C2F-4131-8652-3B7264D4079D}"/>
              </a:ext>
            </a:extLst>
          </p:cNvPr>
          <p:cNvSpPr/>
          <p:nvPr/>
        </p:nvSpPr>
        <p:spPr>
          <a:xfrm>
            <a:off x="3183512" y="2996952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AF0DC9-0A7E-4E2A-BC15-10FDC3B9ECE7}"/>
              </a:ext>
            </a:extLst>
          </p:cNvPr>
          <p:cNvCxnSpPr>
            <a:cxnSpLocks/>
          </p:cNvCxnSpPr>
          <p:nvPr/>
        </p:nvCxnSpPr>
        <p:spPr>
          <a:xfrm flipH="1">
            <a:off x="2109371" y="3068960"/>
            <a:ext cx="107414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9462D2-5C4C-48D7-B54F-DC0AC945F3FE}"/>
              </a:ext>
            </a:extLst>
          </p:cNvPr>
          <p:cNvGrpSpPr/>
          <p:nvPr/>
        </p:nvGrpSpPr>
        <p:grpSpPr>
          <a:xfrm>
            <a:off x="237325" y="2636914"/>
            <a:ext cx="1872046" cy="923330"/>
            <a:chOff x="282983" y="4013516"/>
            <a:chExt cx="2086103" cy="8456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13DB8B-5651-41F0-A579-A0DABD7AED16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845678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 저장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로그인 시 아이디가 저장 될 수 있도록 구현</a:t>
              </a:r>
              <a:endParaRPr lang="en-US" altLang="ko-KR" sz="1100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043E4-9E07-4E88-A606-474E7A3064FC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F7E7AA-FC7C-4969-9CED-98D0BD3CE1A3}"/>
              </a:ext>
            </a:extLst>
          </p:cNvPr>
          <p:cNvCxnSpPr>
            <a:cxnSpLocks/>
          </p:cNvCxnSpPr>
          <p:nvPr/>
        </p:nvCxnSpPr>
        <p:spPr>
          <a:xfrm flipH="1">
            <a:off x="3183512" y="3560244"/>
            <a:ext cx="68532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4240A61-3734-44BB-8402-842302EEC84D}"/>
              </a:ext>
            </a:extLst>
          </p:cNvPr>
          <p:cNvCxnSpPr>
            <a:cxnSpLocks/>
          </p:cNvCxnSpPr>
          <p:nvPr/>
        </p:nvCxnSpPr>
        <p:spPr>
          <a:xfrm flipV="1">
            <a:off x="3191762" y="3560244"/>
            <a:ext cx="0" cy="1444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D2AF8C-A0BD-4CE3-A3ED-9FCA432A960E}"/>
              </a:ext>
            </a:extLst>
          </p:cNvPr>
          <p:cNvGrpSpPr/>
          <p:nvPr/>
        </p:nvGrpSpPr>
        <p:grpSpPr>
          <a:xfrm>
            <a:off x="1385592" y="5018719"/>
            <a:ext cx="1872046" cy="923330"/>
            <a:chOff x="282983" y="4013516"/>
            <a:chExt cx="2086103" cy="8456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0529A4-6015-4C00-A357-269A858A4FD3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845678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회원가입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회원가입 할 수 있도록 구현</a:t>
              </a:r>
              <a:endParaRPr lang="en-US" altLang="ko-KR" sz="1100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589BAD-CA35-4D97-9266-3220C0AD6B34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4A3FE0-5747-45B7-914D-B7BF77CBE1F9}"/>
              </a:ext>
            </a:extLst>
          </p:cNvPr>
          <p:cNvCxnSpPr>
            <a:cxnSpLocks/>
          </p:cNvCxnSpPr>
          <p:nvPr/>
        </p:nvCxnSpPr>
        <p:spPr>
          <a:xfrm flipV="1">
            <a:off x="4732216" y="3612725"/>
            <a:ext cx="0" cy="197114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84B0D1-61F2-46DA-846C-2B4CB417D27F}"/>
              </a:ext>
            </a:extLst>
          </p:cNvPr>
          <p:cNvGrpSpPr/>
          <p:nvPr/>
        </p:nvGrpSpPr>
        <p:grpSpPr>
          <a:xfrm>
            <a:off x="4014318" y="5586549"/>
            <a:ext cx="1872046" cy="923330"/>
            <a:chOff x="282983" y="4013516"/>
            <a:chExt cx="2086103" cy="84567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85F81B-5513-4EF9-A08D-561B108BD4D3}"/>
                </a:ext>
              </a:extLst>
            </p:cNvPr>
            <p:cNvSpPr txBox="1"/>
            <p:nvPr/>
          </p:nvSpPr>
          <p:spPr>
            <a:xfrm>
              <a:off x="282983" y="4013516"/>
              <a:ext cx="2086103" cy="845678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 찾기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아이디를 찾을 수 있도록 구현</a:t>
              </a:r>
              <a:endParaRPr lang="en-US" altLang="ko-KR" sz="11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D93D0C-719D-4FC1-ADE6-1FA250D8DE3E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8" y="4366675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D27F83-92BC-4D7A-A1B5-A682ADA53C36}"/>
              </a:ext>
            </a:extLst>
          </p:cNvPr>
          <p:cNvCxnSpPr>
            <a:cxnSpLocks/>
          </p:cNvCxnSpPr>
          <p:nvPr/>
        </p:nvCxnSpPr>
        <p:spPr>
          <a:xfrm flipH="1">
            <a:off x="5589190" y="3504914"/>
            <a:ext cx="93582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3149B80-540E-491B-A1BC-5916CFE48748}"/>
              </a:ext>
            </a:extLst>
          </p:cNvPr>
          <p:cNvCxnSpPr>
            <a:cxnSpLocks/>
          </p:cNvCxnSpPr>
          <p:nvPr/>
        </p:nvCxnSpPr>
        <p:spPr>
          <a:xfrm flipV="1">
            <a:off x="6525010" y="3492720"/>
            <a:ext cx="0" cy="1444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990F5AC-D9FF-483B-938B-F6B14D88D4D5}"/>
              </a:ext>
            </a:extLst>
          </p:cNvPr>
          <p:cNvSpPr txBox="1"/>
          <p:nvPr/>
        </p:nvSpPr>
        <p:spPr>
          <a:xfrm>
            <a:off x="6383525" y="4930801"/>
            <a:ext cx="1872046" cy="92333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비밀번호 찾기</a:t>
            </a:r>
            <a:endParaRPr lang="en-US" altLang="ko-KR" sz="1600" dirty="0"/>
          </a:p>
          <a:p>
            <a:endParaRPr lang="en-US" altLang="ko-KR" sz="1600" u="sng" dirty="0"/>
          </a:p>
          <a:p>
            <a:r>
              <a:rPr lang="ko-KR" altLang="en-US" sz="1100" dirty="0"/>
              <a:t>사용자가 비밀번호를 찾을 수 있도록 구현</a:t>
            </a:r>
            <a:endParaRPr lang="en-US" altLang="ko-KR" sz="11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930A96F-AC60-4127-93CB-2B5B733A80E4}"/>
              </a:ext>
            </a:extLst>
          </p:cNvPr>
          <p:cNvCxnSpPr>
            <a:cxnSpLocks/>
          </p:cNvCxnSpPr>
          <p:nvPr/>
        </p:nvCxnSpPr>
        <p:spPr>
          <a:xfrm>
            <a:off x="6383525" y="5301208"/>
            <a:ext cx="1462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0AF70D9-7555-487E-B025-C3BFAEA5BA5A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803671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6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434617-DA48-4BAC-BA3F-552B1CAB5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19" y="820411"/>
            <a:ext cx="4605115" cy="2320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0C4BD-6D2B-4131-91A8-7A2766365D66}"/>
              </a:ext>
            </a:extLst>
          </p:cNvPr>
          <p:cNvSpPr txBox="1"/>
          <p:nvPr/>
        </p:nvSpPr>
        <p:spPr>
          <a:xfrm>
            <a:off x="4184751" y="22463"/>
            <a:ext cx="23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스토어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76E7BF-E561-473D-A46C-E3E8911FCB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73" y="4408443"/>
            <a:ext cx="3456384" cy="1663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0C1BA-A469-46D1-BE99-0304D82472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5178" y="877064"/>
            <a:ext cx="3456384" cy="16633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2CE2DE0-A736-4493-A9C2-83040E9BD23A}"/>
              </a:ext>
            </a:extLst>
          </p:cNvPr>
          <p:cNvGrpSpPr/>
          <p:nvPr/>
        </p:nvGrpSpPr>
        <p:grpSpPr>
          <a:xfrm>
            <a:off x="6150833" y="3485112"/>
            <a:ext cx="1872046" cy="1261884"/>
            <a:chOff x="6872664" y="4790382"/>
            <a:chExt cx="2086103" cy="11557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350F1-79E7-4807-AF46-C6F8E9F1D503}"/>
                </a:ext>
              </a:extLst>
            </p:cNvPr>
            <p:cNvSpPr txBox="1"/>
            <p:nvPr/>
          </p:nvSpPr>
          <p:spPr>
            <a:xfrm>
              <a:off x="6872664" y="4790382"/>
              <a:ext cx="2086103" cy="1155760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상세보기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상품을 클릭 시 상세 페이지로 이동하며 담기를 눌러야 구매가 가능하도록 구형</a:t>
              </a:r>
              <a:endParaRPr lang="en-US" altLang="ko-KR" sz="11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5CE2E03-A5EC-4B98-BA09-8187002F5E6D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64" y="5068747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8165053B-B446-47D8-896B-9CCF5F96A0E9}"/>
              </a:ext>
            </a:extLst>
          </p:cNvPr>
          <p:cNvSpPr/>
          <p:nvPr/>
        </p:nvSpPr>
        <p:spPr>
          <a:xfrm>
            <a:off x="2417223" y="2015678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494C540-F914-4181-AB56-3793CC166F8D}"/>
              </a:ext>
            </a:extLst>
          </p:cNvPr>
          <p:cNvSpPr/>
          <p:nvPr/>
        </p:nvSpPr>
        <p:spPr>
          <a:xfrm>
            <a:off x="7090755" y="1980689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16007F9-29B4-46FF-B876-407DD97CFF05}"/>
              </a:ext>
            </a:extLst>
          </p:cNvPr>
          <p:cNvCxnSpPr>
            <a:cxnSpLocks/>
          </p:cNvCxnSpPr>
          <p:nvPr/>
        </p:nvCxnSpPr>
        <p:spPr>
          <a:xfrm flipH="1">
            <a:off x="2565476" y="2060848"/>
            <a:ext cx="453453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F6CAFE-5011-444A-AC64-BE7CB055EC96}"/>
              </a:ext>
            </a:extLst>
          </p:cNvPr>
          <p:cNvCxnSpPr>
            <a:cxnSpLocks/>
          </p:cNvCxnSpPr>
          <p:nvPr/>
        </p:nvCxnSpPr>
        <p:spPr>
          <a:xfrm flipV="1">
            <a:off x="7165843" y="2124705"/>
            <a:ext cx="0" cy="13791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CD36C1-4895-48D5-B9F1-08CE47332A45}"/>
              </a:ext>
            </a:extLst>
          </p:cNvPr>
          <p:cNvGrpSpPr/>
          <p:nvPr/>
        </p:nvGrpSpPr>
        <p:grpSpPr>
          <a:xfrm>
            <a:off x="3896719" y="5453613"/>
            <a:ext cx="1872046" cy="754053"/>
            <a:chOff x="6736876" y="5367391"/>
            <a:chExt cx="2086103" cy="6906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782E46-133F-4646-BA24-6A66075D0DE8}"/>
                </a:ext>
              </a:extLst>
            </p:cNvPr>
            <p:cNvSpPr txBox="1"/>
            <p:nvPr/>
          </p:nvSpPr>
          <p:spPr>
            <a:xfrm>
              <a:off x="6736876" y="5367391"/>
              <a:ext cx="2086103" cy="690637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스토어 하단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endParaRPr lang="en-US" altLang="ko-KR" sz="1100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034BB9-7175-4DC9-B2E4-E7C6E25646E1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76" y="5712709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B58AB6-8A87-4A21-B38F-87091C501A33}"/>
              </a:ext>
            </a:extLst>
          </p:cNvPr>
          <p:cNvCxnSpPr>
            <a:cxnSpLocks/>
          </p:cNvCxnSpPr>
          <p:nvPr/>
        </p:nvCxnSpPr>
        <p:spPr>
          <a:xfrm flipV="1">
            <a:off x="1491039" y="3140968"/>
            <a:ext cx="3043" cy="126747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AE11D3-724A-4186-8468-25E7ADB9FF62}"/>
              </a:ext>
            </a:extLst>
          </p:cNvPr>
          <p:cNvCxnSpPr>
            <a:cxnSpLocks/>
          </p:cNvCxnSpPr>
          <p:nvPr/>
        </p:nvCxnSpPr>
        <p:spPr>
          <a:xfrm flipH="1">
            <a:off x="3728257" y="5661248"/>
            <a:ext cx="16846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5EF4B29-5105-4D48-9D58-ABDEE4026DE4}"/>
              </a:ext>
            </a:extLst>
          </p:cNvPr>
          <p:cNvSpPr/>
          <p:nvPr/>
        </p:nvSpPr>
        <p:spPr>
          <a:xfrm>
            <a:off x="1944175" y="2060848"/>
            <a:ext cx="148253" cy="14401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CB3A828-7765-4586-8010-74EF09C146B8}"/>
              </a:ext>
            </a:extLst>
          </p:cNvPr>
          <p:cNvCxnSpPr>
            <a:cxnSpLocks/>
          </p:cNvCxnSpPr>
          <p:nvPr/>
        </p:nvCxnSpPr>
        <p:spPr>
          <a:xfrm flipV="1">
            <a:off x="2000065" y="2204864"/>
            <a:ext cx="3043" cy="126747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55F0359-C62B-4F20-A261-6F80C6B54E73}"/>
              </a:ext>
            </a:extLst>
          </p:cNvPr>
          <p:cNvCxnSpPr>
            <a:cxnSpLocks/>
          </p:cNvCxnSpPr>
          <p:nvPr/>
        </p:nvCxnSpPr>
        <p:spPr>
          <a:xfrm flipH="1">
            <a:off x="1993470" y="3457457"/>
            <a:ext cx="1786442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2F861A-05F6-49EB-BD0E-68F3D5FA69C5}"/>
              </a:ext>
            </a:extLst>
          </p:cNvPr>
          <p:cNvGrpSpPr/>
          <p:nvPr/>
        </p:nvGrpSpPr>
        <p:grpSpPr>
          <a:xfrm>
            <a:off x="3801487" y="3305313"/>
            <a:ext cx="1872046" cy="1092607"/>
            <a:chOff x="6736876" y="5367391"/>
            <a:chExt cx="2086103" cy="10007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D83544-0E72-43E2-85FB-6C711A7FC720}"/>
                </a:ext>
              </a:extLst>
            </p:cNvPr>
            <p:cNvSpPr txBox="1"/>
            <p:nvPr/>
          </p:nvSpPr>
          <p:spPr>
            <a:xfrm>
              <a:off x="6736876" y="5367391"/>
              <a:ext cx="2086103" cy="1000719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장바구니</a:t>
              </a:r>
              <a:endParaRPr lang="en-US" altLang="ko-KR" sz="1600" dirty="0"/>
            </a:p>
            <a:p>
              <a:endParaRPr lang="en-US" altLang="ko-KR" sz="1600" u="sng" dirty="0"/>
            </a:p>
            <a:p>
              <a:r>
                <a:rPr lang="ko-KR" altLang="en-US" sz="1100" dirty="0"/>
                <a:t>사용자가 상품 </a:t>
              </a:r>
              <a:r>
                <a:rPr lang="ko-KR" altLang="en-US" sz="1100" dirty="0" err="1"/>
                <a:t>호버</a:t>
              </a:r>
              <a:r>
                <a:rPr lang="ko-KR" altLang="en-US" sz="1100" dirty="0"/>
                <a:t> 후 장바구니 버튼을 누르면 담을 수 있게 구현</a:t>
              </a:r>
              <a:endParaRPr lang="en-US" altLang="ko-KR" sz="1100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6B752E0-D61F-4E33-ABAC-F5100F8DBE3A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76" y="5712709"/>
              <a:ext cx="1629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30D051A-5EBA-437C-98D5-668F5952E0BB}"/>
              </a:ext>
            </a:extLst>
          </p:cNvPr>
          <p:cNvSpPr txBox="1"/>
          <p:nvPr/>
        </p:nvSpPr>
        <p:spPr>
          <a:xfrm>
            <a:off x="7682509" y="6442236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66FF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306105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10.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90AB6BE-E2EC-4F44-B6B7-1F7D9754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6" y="642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ECA43-5FA4-4AA9-9A51-4D5E5E378C3D}"/>
              </a:ext>
            </a:extLst>
          </p:cNvPr>
          <p:cNvSpPr txBox="1"/>
          <p:nvPr/>
        </p:nvSpPr>
        <p:spPr>
          <a:xfrm>
            <a:off x="14315" y="6424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284810-76C4-4627-812E-7BE29D808E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14" y="-25563"/>
            <a:ext cx="1219202" cy="472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3B24DE-44E7-4A95-945A-80373235AD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97" y="718868"/>
            <a:ext cx="5329297" cy="2518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46C4B7-8811-431C-A004-A4C6AE4DAC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97" y="3949799"/>
            <a:ext cx="5406501" cy="251848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3AC9FD-C748-4733-A3FC-B5D7EC6DD95D}"/>
              </a:ext>
            </a:extLst>
          </p:cNvPr>
          <p:cNvCxnSpPr/>
          <p:nvPr/>
        </p:nvCxnSpPr>
        <p:spPr>
          <a:xfrm>
            <a:off x="4579744" y="3311135"/>
            <a:ext cx="0" cy="54000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C8098533-CD75-423E-AACE-1C223E11B9F9}"/>
              </a:ext>
            </a:extLst>
          </p:cNvPr>
          <p:cNvSpPr/>
          <p:nvPr/>
        </p:nvSpPr>
        <p:spPr>
          <a:xfrm>
            <a:off x="5248054" y="3336018"/>
            <a:ext cx="2924346" cy="515117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88DC3F-992D-432B-8304-FF13B62E8C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79744" y="3578298"/>
            <a:ext cx="668310" cy="1527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C109FB-AD40-44B0-8A57-52D7689F5F88}"/>
              </a:ext>
            </a:extLst>
          </p:cNvPr>
          <p:cNvSpPr txBox="1"/>
          <p:nvPr/>
        </p:nvSpPr>
        <p:spPr>
          <a:xfrm>
            <a:off x="5402014" y="3311135"/>
            <a:ext cx="269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영화등록을 누르면</a:t>
            </a:r>
            <a:endParaRPr lang="en-US" altLang="ko-KR" sz="1400" dirty="0"/>
          </a:p>
          <a:p>
            <a:r>
              <a:rPr lang="ko-KR" altLang="en-US" sz="1400" dirty="0"/>
              <a:t>상영 영화등록 페이지로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11929-D789-4AE0-9DA9-770B5D4C04BD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22156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C75589-10D3-48ED-8F93-0F13E3EC0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5" y="620688"/>
            <a:ext cx="5789129" cy="2718347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EF3B91-04FD-414B-A5C3-42B1F34A14FC}"/>
              </a:ext>
            </a:extLst>
          </p:cNvPr>
          <p:cNvSpPr/>
          <p:nvPr/>
        </p:nvSpPr>
        <p:spPr>
          <a:xfrm>
            <a:off x="4452937" y="3389340"/>
            <a:ext cx="191072" cy="570384"/>
          </a:xfrm>
          <a:prstGeom prst="downArrow">
            <a:avLst/>
          </a:prstGeom>
          <a:solidFill>
            <a:srgbClr val="00B0F0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54FF7D-748B-42C8-A374-14028EC1E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5" y="4043471"/>
            <a:ext cx="5789129" cy="2695306"/>
          </a:xfrm>
          <a:prstGeom prst="rect">
            <a:avLst/>
          </a:prstGeom>
        </p:spPr>
      </p:pic>
      <p:sp>
        <p:nvSpPr>
          <p:cNvPr id="8" name="설명선: 선 7">
            <a:extLst>
              <a:ext uri="{FF2B5EF4-FFF2-40B4-BE49-F238E27FC236}">
                <a16:creationId xmlns:a16="http://schemas.microsoft.com/office/drawing/2014/main" id="{056C3D48-D343-48C5-A69C-C11DA9C7AF08}"/>
              </a:ext>
            </a:extLst>
          </p:cNvPr>
          <p:cNvSpPr/>
          <p:nvPr/>
        </p:nvSpPr>
        <p:spPr>
          <a:xfrm>
            <a:off x="5962998" y="3366139"/>
            <a:ext cx="2590800" cy="993693"/>
          </a:xfrm>
          <a:prstGeom prst="borderCallout1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87692-3995-47F4-96F6-95474F3E80FE}"/>
              </a:ext>
            </a:extLst>
          </p:cNvPr>
          <p:cNvSpPr txBox="1"/>
          <p:nvPr/>
        </p:nvSpPr>
        <p:spPr>
          <a:xfrm>
            <a:off x="6114015" y="3520251"/>
            <a:ext cx="2378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이미 등록된 영화일 경우</a:t>
            </a:r>
            <a:endParaRPr lang="en-US" altLang="ko-KR" sz="1400" dirty="0"/>
          </a:p>
          <a:p>
            <a:r>
              <a:rPr lang="ko-KR" altLang="en-US" sz="1400" dirty="0"/>
              <a:t>영화 등록 에러 창이 뜬다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CF690-FC15-4E23-A66B-CB4C1CF2AD96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528682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6CC3F2-C847-40E8-9F3F-8CDB2B41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23" y="493651"/>
            <a:ext cx="4824536" cy="2244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B257A7-0A1F-4D86-B1A4-65F7A1C09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7" y="4285470"/>
            <a:ext cx="4363538" cy="2016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7DDD2A-5F6A-4699-85B2-6FEBD98EC3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19" y="4285470"/>
            <a:ext cx="4170547" cy="1951842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FCBCBC8-E80E-4041-B6C6-B03B2FE2C81F}"/>
              </a:ext>
            </a:extLst>
          </p:cNvPr>
          <p:cNvSpPr/>
          <p:nvPr/>
        </p:nvSpPr>
        <p:spPr>
          <a:xfrm rot="1878501">
            <a:off x="2452167" y="2658445"/>
            <a:ext cx="225663" cy="1550092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814C2260-E6BE-4D86-9610-86E9416514F0}"/>
              </a:ext>
            </a:extLst>
          </p:cNvPr>
          <p:cNvSpPr/>
          <p:nvPr/>
        </p:nvSpPr>
        <p:spPr>
          <a:xfrm>
            <a:off x="251520" y="2826892"/>
            <a:ext cx="1904603" cy="90716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03BB1-960A-493A-8E9C-F3765CD63ECD}"/>
              </a:ext>
            </a:extLst>
          </p:cNvPr>
          <p:cNvSpPr txBox="1"/>
          <p:nvPr/>
        </p:nvSpPr>
        <p:spPr>
          <a:xfrm>
            <a:off x="427236" y="2988088"/>
            <a:ext cx="155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등록되지 않은 영화를 검색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E30F2A1-DDD3-4190-AA37-A10EC81922DC}"/>
              </a:ext>
            </a:extLst>
          </p:cNvPr>
          <p:cNvSpPr/>
          <p:nvPr/>
        </p:nvSpPr>
        <p:spPr>
          <a:xfrm>
            <a:off x="4211960" y="4941168"/>
            <a:ext cx="1008112" cy="21602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4B0F9969-F5C9-4480-8016-12A08FA50253}"/>
              </a:ext>
            </a:extLst>
          </p:cNvPr>
          <p:cNvSpPr/>
          <p:nvPr/>
        </p:nvSpPr>
        <p:spPr>
          <a:xfrm>
            <a:off x="5796136" y="5675703"/>
            <a:ext cx="2304256" cy="417593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5B0EB2BC-CD99-47E6-BCF7-E0829A92A6DF}"/>
              </a:ext>
            </a:extLst>
          </p:cNvPr>
          <p:cNvSpPr/>
          <p:nvPr/>
        </p:nvSpPr>
        <p:spPr>
          <a:xfrm>
            <a:off x="6683604" y="2908725"/>
            <a:ext cx="1881231" cy="90716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E288A-BE96-4FC2-A093-4038EEEC22E8}"/>
              </a:ext>
            </a:extLst>
          </p:cNvPr>
          <p:cNvSpPr txBox="1"/>
          <p:nvPr/>
        </p:nvSpPr>
        <p:spPr>
          <a:xfrm>
            <a:off x="6824308" y="32035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등록하기 클릭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12E9535-DE0F-4C55-B0C0-5B7CF3277FCB}"/>
              </a:ext>
            </a:extLst>
          </p:cNvPr>
          <p:cNvSpPr/>
          <p:nvPr/>
        </p:nvSpPr>
        <p:spPr>
          <a:xfrm>
            <a:off x="7199930" y="3923831"/>
            <a:ext cx="225663" cy="1550092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FF0BC3-E18C-4867-9175-0E0E176792CD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259138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39BCE9-534C-4AA5-944D-A9F9E74F9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692696"/>
            <a:ext cx="5643545" cy="2654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47D61-E597-492A-8FC4-047444C1AC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75" y="3861048"/>
            <a:ext cx="5746397" cy="2654733"/>
          </a:xfrm>
          <a:prstGeom prst="rect">
            <a:avLst/>
          </a:prstGeom>
        </p:spPr>
      </p:pic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C0A6B609-EA76-45FE-B0FA-F9DBE9B5555C}"/>
              </a:ext>
            </a:extLst>
          </p:cNvPr>
          <p:cNvSpPr/>
          <p:nvPr/>
        </p:nvSpPr>
        <p:spPr>
          <a:xfrm>
            <a:off x="3131840" y="1916832"/>
            <a:ext cx="3168352" cy="1593740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E0BB5BD-9809-4F37-9B41-1E95388CFEA2}"/>
              </a:ext>
            </a:extLst>
          </p:cNvPr>
          <p:cNvSpPr/>
          <p:nvPr/>
        </p:nvSpPr>
        <p:spPr>
          <a:xfrm>
            <a:off x="3131840" y="5093151"/>
            <a:ext cx="3168352" cy="1072153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BBE66B28-2516-4340-83AA-AE444E994565}"/>
              </a:ext>
            </a:extLst>
          </p:cNvPr>
          <p:cNvSpPr/>
          <p:nvPr/>
        </p:nvSpPr>
        <p:spPr>
          <a:xfrm>
            <a:off x="7072632" y="2058683"/>
            <a:ext cx="1935832" cy="121575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7C6B0F-EC25-41ED-9989-A09EBAD49CC5}"/>
              </a:ext>
            </a:extLst>
          </p:cNvPr>
          <p:cNvCxnSpPr/>
          <p:nvPr/>
        </p:nvCxnSpPr>
        <p:spPr>
          <a:xfrm flipH="1">
            <a:off x="6424560" y="2654539"/>
            <a:ext cx="648072" cy="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367F09-9A59-4E57-B359-F86771CA995D}"/>
              </a:ext>
            </a:extLst>
          </p:cNvPr>
          <p:cNvSpPr txBox="1"/>
          <p:nvPr/>
        </p:nvSpPr>
        <p:spPr>
          <a:xfrm>
            <a:off x="7072632" y="2132866"/>
            <a:ext cx="1867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메인포스터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스틸컷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트레일러영상 주소</a:t>
            </a:r>
            <a:r>
              <a:rPr lang="en-US" altLang="ko-KR" sz="1200" dirty="0"/>
              <a:t>, </a:t>
            </a:r>
            <a:r>
              <a:rPr lang="ko-KR" altLang="en-US" sz="1200" dirty="0"/>
              <a:t>줄거리</a:t>
            </a:r>
            <a:r>
              <a:rPr lang="en-US" altLang="ko-KR" sz="1200" dirty="0"/>
              <a:t>, </a:t>
            </a:r>
            <a:r>
              <a:rPr lang="ko-KR" altLang="en-US" sz="1200" dirty="0"/>
              <a:t>상영등급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장르</a:t>
            </a:r>
            <a:r>
              <a:rPr lang="en-US" altLang="ko-KR" sz="1200" dirty="0"/>
              <a:t>(3</a:t>
            </a:r>
            <a:r>
              <a:rPr lang="ko-KR" altLang="en-US" sz="1200" dirty="0"/>
              <a:t>가지까지 선택</a:t>
            </a:r>
            <a:r>
              <a:rPr lang="en-US" altLang="ko-KR" sz="1200" dirty="0"/>
              <a:t>) </a:t>
            </a:r>
            <a:r>
              <a:rPr lang="ko-KR" altLang="en-US" sz="1200" dirty="0"/>
              <a:t>입력 후 등록하기 클릭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8F784D-DD65-4FB3-9114-2E553D6B80BB}"/>
              </a:ext>
            </a:extLst>
          </p:cNvPr>
          <p:cNvCxnSpPr/>
          <p:nvPr/>
        </p:nvCxnSpPr>
        <p:spPr>
          <a:xfrm flipH="1">
            <a:off x="6388991" y="5622291"/>
            <a:ext cx="648072" cy="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0D0FFF-1862-4174-9718-4F7446C58A26}"/>
              </a:ext>
            </a:extLst>
          </p:cNvPr>
          <p:cNvSpPr txBox="1"/>
          <p:nvPr/>
        </p:nvSpPr>
        <p:spPr>
          <a:xfrm>
            <a:off x="7037063" y="5100618"/>
            <a:ext cx="1867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상영관</a:t>
            </a:r>
            <a:r>
              <a:rPr lang="en-US" altLang="ko-KR" sz="1400" dirty="0"/>
              <a:t>, </a:t>
            </a:r>
            <a:r>
              <a:rPr lang="ko-KR" altLang="en-US" sz="1400" dirty="0"/>
              <a:t>상영일</a:t>
            </a:r>
            <a:r>
              <a:rPr lang="en-US" altLang="ko-KR" sz="1400" dirty="0"/>
              <a:t>, </a:t>
            </a:r>
            <a:r>
              <a:rPr lang="ko-KR" altLang="en-US" sz="1400" dirty="0"/>
              <a:t>시작시간</a:t>
            </a:r>
            <a:r>
              <a:rPr lang="en-US" altLang="ko-KR" sz="1400" dirty="0"/>
              <a:t>, </a:t>
            </a:r>
            <a:r>
              <a:rPr lang="ko-KR" altLang="en-US" sz="1400" dirty="0"/>
              <a:t>종료시간 입력 후 상영등록하기 클릭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EF036272-DEB1-4231-8749-4D41071C0E4E}"/>
              </a:ext>
            </a:extLst>
          </p:cNvPr>
          <p:cNvSpPr/>
          <p:nvPr/>
        </p:nvSpPr>
        <p:spPr>
          <a:xfrm>
            <a:off x="7041248" y="5021351"/>
            <a:ext cx="1935832" cy="121575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65AF0-29B2-4959-A4EB-9554FDEE1D42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345158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67BED1-479B-4133-B0D1-21D422D4E5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692696"/>
            <a:ext cx="4644008" cy="2181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266D3-D1FA-4102-9B76-34D7DBC9CE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1" y="3836583"/>
            <a:ext cx="4330775" cy="2206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411414-A4C3-4B13-AE14-34A69F587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18" y="3849112"/>
            <a:ext cx="4067944" cy="2181091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52653CC-FECD-4028-80C2-41DA5A0419CD}"/>
              </a:ext>
            </a:extLst>
          </p:cNvPr>
          <p:cNvSpPr/>
          <p:nvPr/>
        </p:nvSpPr>
        <p:spPr>
          <a:xfrm>
            <a:off x="2699792" y="4365104"/>
            <a:ext cx="360040" cy="1584176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5335C5F-7285-4238-8C7E-C0C329B3358D}"/>
              </a:ext>
            </a:extLst>
          </p:cNvPr>
          <p:cNvSpPr/>
          <p:nvPr/>
        </p:nvSpPr>
        <p:spPr>
          <a:xfrm>
            <a:off x="2505246" y="1531557"/>
            <a:ext cx="1490690" cy="745315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DB12863-EAA8-49FB-804A-B1FBF31C6617}"/>
              </a:ext>
            </a:extLst>
          </p:cNvPr>
          <p:cNvSpPr/>
          <p:nvPr/>
        </p:nvSpPr>
        <p:spPr>
          <a:xfrm>
            <a:off x="179512" y="1531557"/>
            <a:ext cx="1935832" cy="817323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313C0-D11E-4B86-961D-8646CB0C5D4D}"/>
              </a:ext>
            </a:extLst>
          </p:cNvPr>
          <p:cNvSpPr txBox="1"/>
          <p:nvPr/>
        </p:nvSpPr>
        <p:spPr>
          <a:xfrm>
            <a:off x="396261" y="1630541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현재 </a:t>
            </a:r>
            <a:r>
              <a:rPr lang="ko-KR" altLang="en-US" dirty="0" err="1"/>
              <a:t>상영작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조회 클릭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E97AE6-6AFD-4BB3-B97D-BD326694F8B4}"/>
              </a:ext>
            </a:extLst>
          </p:cNvPr>
          <p:cNvCxnSpPr>
            <a:stCxn id="15" idx="3"/>
          </p:cNvCxnSpPr>
          <p:nvPr/>
        </p:nvCxnSpPr>
        <p:spPr>
          <a:xfrm flipV="1">
            <a:off x="2115344" y="1916832"/>
            <a:ext cx="389902" cy="23387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D45AB6A7-8B19-41D3-832D-048CC466697A}"/>
              </a:ext>
            </a:extLst>
          </p:cNvPr>
          <p:cNvSpPr/>
          <p:nvPr/>
        </p:nvSpPr>
        <p:spPr>
          <a:xfrm>
            <a:off x="1731876" y="2972772"/>
            <a:ext cx="1935832" cy="66971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10B8A-ADF7-4EC7-9B42-D36A1F7C7E38}"/>
              </a:ext>
            </a:extLst>
          </p:cNvPr>
          <p:cNvSpPr txBox="1"/>
          <p:nvPr/>
        </p:nvSpPr>
        <p:spPr>
          <a:xfrm>
            <a:off x="1898595" y="31355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상영등록 클릭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2FBEE28-48B5-48FC-BDD5-E5D78E1ABAB2}"/>
              </a:ext>
            </a:extLst>
          </p:cNvPr>
          <p:cNvCxnSpPr/>
          <p:nvPr/>
        </p:nvCxnSpPr>
        <p:spPr>
          <a:xfrm>
            <a:off x="2879812" y="3642490"/>
            <a:ext cx="0" cy="70427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C10F4E9B-4437-4E64-BA4C-6C3D06350381}"/>
              </a:ext>
            </a:extLst>
          </p:cNvPr>
          <p:cNvSpPr/>
          <p:nvPr/>
        </p:nvSpPr>
        <p:spPr>
          <a:xfrm rot="18959408">
            <a:off x="721711" y="2852141"/>
            <a:ext cx="1440160" cy="22061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2314FCB5-0922-4044-8A3E-F2D0135470B7}"/>
              </a:ext>
            </a:extLst>
          </p:cNvPr>
          <p:cNvSpPr/>
          <p:nvPr/>
        </p:nvSpPr>
        <p:spPr>
          <a:xfrm rot="10800000">
            <a:off x="4427983" y="4821520"/>
            <a:ext cx="914381" cy="191656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19EB5F32-1856-4DD7-9969-0818CC25919C}"/>
              </a:ext>
            </a:extLst>
          </p:cNvPr>
          <p:cNvSpPr/>
          <p:nvPr/>
        </p:nvSpPr>
        <p:spPr>
          <a:xfrm>
            <a:off x="6958177" y="2985381"/>
            <a:ext cx="1935832" cy="738664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0B71626-5BF2-446D-8D39-26746D93DD14}"/>
              </a:ext>
            </a:extLst>
          </p:cNvPr>
          <p:cNvCxnSpPr>
            <a:cxnSpLocks/>
          </p:cNvCxnSpPr>
          <p:nvPr/>
        </p:nvCxnSpPr>
        <p:spPr>
          <a:xfrm>
            <a:off x="7809495" y="3660828"/>
            <a:ext cx="2865" cy="12565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B07463B-8C51-4EDB-8BCC-CE8BC65BF515}"/>
              </a:ext>
            </a:extLst>
          </p:cNvPr>
          <p:cNvSpPr/>
          <p:nvPr/>
        </p:nvSpPr>
        <p:spPr>
          <a:xfrm>
            <a:off x="5976140" y="4917348"/>
            <a:ext cx="2124252" cy="81590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DA90A5-C9B8-4DBD-9291-FA5EC14925E9}"/>
              </a:ext>
            </a:extLst>
          </p:cNvPr>
          <p:cNvSpPr txBox="1"/>
          <p:nvPr/>
        </p:nvSpPr>
        <p:spPr>
          <a:xfrm>
            <a:off x="6958178" y="3021315"/>
            <a:ext cx="1854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가격</a:t>
            </a:r>
            <a:r>
              <a:rPr lang="en-US" altLang="ko-KR" sz="1400" dirty="0"/>
              <a:t>,</a:t>
            </a:r>
            <a:r>
              <a:rPr lang="ko-KR" altLang="en-US" sz="1400" dirty="0"/>
              <a:t>상영관</a:t>
            </a:r>
            <a:r>
              <a:rPr lang="en-US" altLang="ko-KR" sz="1400" dirty="0"/>
              <a:t>,</a:t>
            </a:r>
            <a:r>
              <a:rPr lang="ko-KR" altLang="en-US" sz="1400" dirty="0"/>
              <a:t>상영일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상영시간 입력 후 </a:t>
            </a:r>
            <a:endParaRPr lang="en-US" altLang="ko-KR" sz="1400" dirty="0"/>
          </a:p>
          <a:p>
            <a:r>
              <a:rPr lang="ko-KR" altLang="en-US" sz="1400" dirty="0"/>
              <a:t>상영등록 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539BD0-8C34-45C4-B074-F57BA7498476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4637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084E4B-CAA1-4E20-AC0C-22024C6A8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55360"/>
            <a:ext cx="5022788" cy="2350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03D68-3E77-4F69-A801-DDEFCCC976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77072"/>
            <a:ext cx="5295054" cy="2505670"/>
          </a:xfrm>
          <a:prstGeom prst="rect">
            <a:avLst/>
          </a:prstGeom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85899C1E-ED78-473A-AE86-8236B37F86F4}"/>
              </a:ext>
            </a:extLst>
          </p:cNvPr>
          <p:cNvSpPr/>
          <p:nvPr/>
        </p:nvSpPr>
        <p:spPr>
          <a:xfrm>
            <a:off x="3995936" y="4509120"/>
            <a:ext cx="1800200" cy="151216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137903D6-F919-45D4-9D63-5A3A738BA031}"/>
              </a:ext>
            </a:extLst>
          </p:cNvPr>
          <p:cNvSpPr/>
          <p:nvPr/>
        </p:nvSpPr>
        <p:spPr>
          <a:xfrm>
            <a:off x="6516216" y="2985380"/>
            <a:ext cx="2377793" cy="845367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2D77A2D7-E08B-439E-8571-8DC3BC03701E}"/>
              </a:ext>
            </a:extLst>
          </p:cNvPr>
          <p:cNvSpPr/>
          <p:nvPr/>
        </p:nvSpPr>
        <p:spPr>
          <a:xfrm rot="16200000">
            <a:off x="4395475" y="3365587"/>
            <a:ext cx="914381" cy="191656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2FDF17-E5B2-4812-B206-0046E842659B}"/>
              </a:ext>
            </a:extLst>
          </p:cNvPr>
          <p:cNvCxnSpPr>
            <a:cxnSpLocks/>
          </p:cNvCxnSpPr>
          <p:nvPr/>
        </p:nvCxnSpPr>
        <p:spPr>
          <a:xfrm flipH="1">
            <a:off x="6012161" y="3862733"/>
            <a:ext cx="1584175" cy="1294459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3035B1-7E40-43F2-A490-CE9BE4D595DC}"/>
              </a:ext>
            </a:extLst>
          </p:cNvPr>
          <p:cNvSpPr txBox="1"/>
          <p:nvPr/>
        </p:nvSpPr>
        <p:spPr>
          <a:xfrm>
            <a:off x="6516216" y="2999751"/>
            <a:ext cx="2287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상품 이름</a:t>
            </a:r>
            <a:r>
              <a:rPr lang="en-US" altLang="ko-KR" sz="1600" dirty="0"/>
              <a:t>, </a:t>
            </a:r>
            <a:r>
              <a:rPr lang="ko-KR" altLang="en-US" sz="1600" dirty="0"/>
              <a:t>분류</a:t>
            </a:r>
            <a:r>
              <a:rPr lang="en-US" altLang="ko-KR" sz="1600" dirty="0"/>
              <a:t>,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설명 </a:t>
            </a:r>
            <a:endParaRPr lang="en-US" altLang="ko-KR" sz="1600" dirty="0"/>
          </a:p>
          <a:p>
            <a:pPr algn="ctr"/>
            <a:r>
              <a:rPr lang="ko-KR" altLang="en-US" sz="1600" dirty="0"/>
              <a:t>입력 후 등록하기 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13F2A-3FF3-42BE-85F8-B6F6F0D65436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23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06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737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개발 배경</a:t>
            </a:r>
            <a:endParaRPr lang="en-US" altLang="ko-KR" sz="2400" b="1" spc="-150" dirty="0">
              <a:solidFill>
                <a:schemeClr val="bg1"/>
              </a:solidFill>
            </a:endParaRP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1EC7C-B311-4FD8-9A10-EFA4020E49A0}"/>
              </a:ext>
            </a:extLst>
          </p:cNvPr>
          <p:cNvSpPr txBox="1"/>
          <p:nvPr/>
        </p:nvSpPr>
        <p:spPr>
          <a:xfrm>
            <a:off x="1302759" y="1196752"/>
            <a:ext cx="6725625" cy="122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대표적인 영화 예매 사이트 </a:t>
            </a:r>
            <a:r>
              <a:rPr lang="en-US" altLang="ko-KR" sz="2400" b="1" dirty="0"/>
              <a:t>‘</a:t>
            </a:r>
            <a:r>
              <a:rPr lang="ko-KR" altLang="en-US" sz="2800" b="1" dirty="0"/>
              <a:t>롯데시네마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에서 영감을 받아 진행된 프로젝트 입니다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6F2A1-E3F1-4339-A00E-804B37A9C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"/>
          <a:stretch/>
        </p:blipFill>
        <p:spPr>
          <a:xfrm>
            <a:off x="900902" y="3226271"/>
            <a:ext cx="7489089" cy="2543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9FA726-86AD-45B1-8D71-62C5720D1EF7}"/>
              </a:ext>
            </a:extLst>
          </p:cNvPr>
          <p:cNvSpPr/>
          <p:nvPr/>
        </p:nvSpPr>
        <p:spPr>
          <a:xfrm>
            <a:off x="981161" y="1028897"/>
            <a:ext cx="7328569" cy="160893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D8E6C-4275-43FD-8CBD-30D6A07A4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76" y="620688"/>
            <a:ext cx="4891340" cy="2295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C6D19-45F7-4030-AF4A-0DF5DD355D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5" y="4135368"/>
            <a:ext cx="4190868" cy="1982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23B06F-6886-423E-B773-217D27CE1D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11" y="4135368"/>
            <a:ext cx="3930204" cy="1960350"/>
          </a:xfrm>
          <a:prstGeom prst="rect">
            <a:avLst/>
          </a:prstGeom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00A9519-84B3-4EE2-A94B-1F6D176C0439}"/>
              </a:ext>
            </a:extLst>
          </p:cNvPr>
          <p:cNvSpPr/>
          <p:nvPr/>
        </p:nvSpPr>
        <p:spPr>
          <a:xfrm>
            <a:off x="3779912" y="1875833"/>
            <a:ext cx="2377793" cy="845367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FD744EE-CB6B-41B5-BAE6-C76A5E92B750}"/>
              </a:ext>
            </a:extLst>
          </p:cNvPr>
          <p:cNvSpPr/>
          <p:nvPr/>
        </p:nvSpPr>
        <p:spPr>
          <a:xfrm>
            <a:off x="355575" y="1340768"/>
            <a:ext cx="1768153" cy="64807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6D713-5546-414E-BAD6-DA4B65E1BF5B}"/>
              </a:ext>
            </a:extLst>
          </p:cNvPr>
          <p:cNvSpPr txBox="1"/>
          <p:nvPr/>
        </p:nvSpPr>
        <p:spPr>
          <a:xfrm>
            <a:off x="454821" y="14847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상품등록완료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796E49-3819-4AF6-B4CF-52F188D0677A}"/>
              </a:ext>
            </a:extLst>
          </p:cNvPr>
          <p:cNvCxnSpPr>
            <a:stCxn id="12" idx="3"/>
          </p:cNvCxnSpPr>
          <p:nvPr/>
        </p:nvCxnSpPr>
        <p:spPr>
          <a:xfrm>
            <a:off x="2123728" y="1664804"/>
            <a:ext cx="1584176" cy="68407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86BD2AC9-529D-4577-BEAC-D5DB9B0BAA4A}"/>
              </a:ext>
            </a:extLst>
          </p:cNvPr>
          <p:cNvSpPr/>
          <p:nvPr/>
        </p:nvSpPr>
        <p:spPr>
          <a:xfrm>
            <a:off x="1763688" y="4797152"/>
            <a:ext cx="577088" cy="265470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C73EDB3D-4C8A-41ED-ADCF-70E690EDE3E7}"/>
              </a:ext>
            </a:extLst>
          </p:cNvPr>
          <p:cNvSpPr/>
          <p:nvPr/>
        </p:nvSpPr>
        <p:spPr>
          <a:xfrm>
            <a:off x="879611" y="3080395"/>
            <a:ext cx="2684277" cy="64807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301963EE-FADD-4588-AFE3-5C4F2EE32FFE}"/>
              </a:ext>
            </a:extLst>
          </p:cNvPr>
          <p:cNvSpPr/>
          <p:nvPr/>
        </p:nvSpPr>
        <p:spPr>
          <a:xfrm>
            <a:off x="6876256" y="4791507"/>
            <a:ext cx="504056" cy="365685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E56BE5E7-2C9B-4A56-993B-7B0E52FA8A08}"/>
              </a:ext>
            </a:extLst>
          </p:cNvPr>
          <p:cNvSpPr/>
          <p:nvPr/>
        </p:nvSpPr>
        <p:spPr>
          <a:xfrm>
            <a:off x="5904262" y="3075117"/>
            <a:ext cx="2360127" cy="64807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2334B-DE8D-4E0D-91E9-B720D853471E}"/>
              </a:ext>
            </a:extLst>
          </p:cNvPr>
          <p:cNvSpPr txBox="1"/>
          <p:nvPr/>
        </p:nvSpPr>
        <p:spPr>
          <a:xfrm>
            <a:off x="1158603" y="313870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수정하기 클릭 후</a:t>
            </a:r>
            <a:endParaRPr lang="en-US" altLang="ko-KR" dirty="0"/>
          </a:p>
          <a:p>
            <a:pPr algn="ctr"/>
            <a:r>
              <a:rPr lang="ko-KR" altLang="en-US" dirty="0"/>
              <a:t>상품정보 수정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A4835-5F9D-407C-B93C-B8CB49BF8F88}"/>
              </a:ext>
            </a:extLst>
          </p:cNvPr>
          <p:cNvSpPr txBox="1"/>
          <p:nvPr/>
        </p:nvSpPr>
        <p:spPr>
          <a:xfrm>
            <a:off x="6157705" y="3111820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폐기하기 클릭 후 </a:t>
            </a:r>
            <a:endParaRPr lang="en-US" altLang="ko-KR" dirty="0"/>
          </a:p>
          <a:p>
            <a:pPr algn="ctr"/>
            <a:r>
              <a:rPr lang="ko-KR" altLang="en-US" dirty="0"/>
              <a:t>상품 삭제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84F5C28-E301-40EF-8B19-32EC06D0EBC4}"/>
              </a:ext>
            </a:extLst>
          </p:cNvPr>
          <p:cNvCxnSpPr/>
          <p:nvPr/>
        </p:nvCxnSpPr>
        <p:spPr>
          <a:xfrm>
            <a:off x="2123728" y="3758151"/>
            <a:ext cx="0" cy="103335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63A8D6-B406-4D09-A258-427A8D659D8E}"/>
              </a:ext>
            </a:extLst>
          </p:cNvPr>
          <p:cNvCxnSpPr/>
          <p:nvPr/>
        </p:nvCxnSpPr>
        <p:spPr>
          <a:xfrm>
            <a:off x="7232116" y="3758151"/>
            <a:ext cx="0" cy="103335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36AC90-07F2-4B5C-A56B-024845E5FFF3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572735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1D0374-715E-4D88-BA3A-0D90345B68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22" y="533673"/>
            <a:ext cx="5364088" cy="2514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753B3-09E4-4149-983E-275BB3AE2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005064"/>
            <a:ext cx="5616624" cy="260476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409298-D47B-458E-8592-7ED13C1775A3}"/>
              </a:ext>
            </a:extLst>
          </p:cNvPr>
          <p:cNvCxnSpPr/>
          <p:nvPr/>
        </p:nvCxnSpPr>
        <p:spPr>
          <a:xfrm>
            <a:off x="4788024" y="3048089"/>
            <a:ext cx="0" cy="924989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8C01F36A-71E4-465A-A415-8706CA85B2CE}"/>
              </a:ext>
            </a:extLst>
          </p:cNvPr>
          <p:cNvSpPr/>
          <p:nvPr/>
        </p:nvSpPr>
        <p:spPr>
          <a:xfrm>
            <a:off x="2987825" y="2382213"/>
            <a:ext cx="1673932" cy="64807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2FC7AD5B-6246-465A-B0A3-855D27B3D5D7}"/>
              </a:ext>
            </a:extLst>
          </p:cNvPr>
          <p:cNvSpPr/>
          <p:nvPr/>
        </p:nvSpPr>
        <p:spPr>
          <a:xfrm>
            <a:off x="5580112" y="3193200"/>
            <a:ext cx="2360127" cy="648072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E27B5623-04CC-4AFB-80A3-ED23882D8373}"/>
              </a:ext>
            </a:extLst>
          </p:cNvPr>
          <p:cNvSpPr/>
          <p:nvPr/>
        </p:nvSpPr>
        <p:spPr>
          <a:xfrm>
            <a:off x="3607960" y="4094358"/>
            <a:ext cx="2360127" cy="1350866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DCEB6-FD2D-463D-A35D-86828FD3A9C5}"/>
              </a:ext>
            </a:extLst>
          </p:cNvPr>
          <p:cNvSpPr txBox="1"/>
          <p:nvPr/>
        </p:nvSpPr>
        <p:spPr>
          <a:xfrm>
            <a:off x="5621911" y="3251857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매출관리를 클릭하면</a:t>
            </a:r>
            <a:endParaRPr lang="en-US" altLang="ko-KR" dirty="0"/>
          </a:p>
          <a:p>
            <a:pPr algn="ctr"/>
            <a:r>
              <a:rPr lang="ko-KR" altLang="en-US" dirty="0"/>
              <a:t>정산내역이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88C29A-4A32-45D2-9B90-D1CF20A3AA0C}"/>
              </a:ext>
            </a:extLst>
          </p:cNvPr>
          <p:cNvCxnSpPr>
            <a:cxnSpLocks/>
          </p:cNvCxnSpPr>
          <p:nvPr/>
        </p:nvCxnSpPr>
        <p:spPr>
          <a:xfrm flipV="1">
            <a:off x="6018343" y="3882459"/>
            <a:ext cx="825780" cy="39490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14D899-D52F-474E-A873-4E8CC9289D48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57066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11.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스토리보드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10B6DB-4E73-4329-A84C-4587172E7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r="26055" b="26507"/>
          <a:stretch/>
        </p:blipFill>
        <p:spPr>
          <a:xfrm>
            <a:off x="2699792" y="440455"/>
            <a:ext cx="4032448" cy="3000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208E0-1D00-4F12-BCE8-DAFF365743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r="28203" b="30845"/>
          <a:stretch/>
        </p:blipFill>
        <p:spPr>
          <a:xfrm>
            <a:off x="345831" y="3715808"/>
            <a:ext cx="3967448" cy="2869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EEE72-D5D2-4ABE-B269-7118E018EC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3" r="24950" b="24140"/>
          <a:stretch/>
        </p:blipFill>
        <p:spPr>
          <a:xfrm>
            <a:off x="5075038" y="3715808"/>
            <a:ext cx="3817442" cy="2809536"/>
          </a:xfrm>
          <a:prstGeom prst="rect">
            <a:avLst/>
          </a:prstGeom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EB5100EE-AAA0-4C50-90F9-75D07C86D539}"/>
              </a:ext>
            </a:extLst>
          </p:cNvPr>
          <p:cNvSpPr/>
          <p:nvPr/>
        </p:nvSpPr>
        <p:spPr>
          <a:xfrm>
            <a:off x="3419872" y="1052736"/>
            <a:ext cx="2419301" cy="43204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79343386-9E35-4280-BAE3-244CCD8B5D85}"/>
              </a:ext>
            </a:extLst>
          </p:cNvPr>
          <p:cNvSpPr/>
          <p:nvPr/>
        </p:nvSpPr>
        <p:spPr>
          <a:xfrm>
            <a:off x="1149492" y="4365104"/>
            <a:ext cx="2486404" cy="360040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5E32201-9456-49FD-BD11-34650939D796}"/>
              </a:ext>
            </a:extLst>
          </p:cNvPr>
          <p:cNvSpPr/>
          <p:nvPr/>
        </p:nvSpPr>
        <p:spPr>
          <a:xfrm>
            <a:off x="5839173" y="4293096"/>
            <a:ext cx="2155335" cy="360040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94CAD4FA-FCDF-4E66-A279-DEA7BFC1F87A}"/>
              </a:ext>
            </a:extLst>
          </p:cNvPr>
          <p:cNvSpPr/>
          <p:nvPr/>
        </p:nvSpPr>
        <p:spPr>
          <a:xfrm>
            <a:off x="152276" y="1035498"/>
            <a:ext cx="2419301" cy="43204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88A204B4-E8C8-4211-A4A3-606F6AB4DA29}"/>
              </a:ext>
            </a:extLst>
          </p:cNvPr>
          <p:cNvSpPr/>
          <p:nvPr/>
        </p:nvSpPr>
        <p:spPr>
          <a:xfrm>
            <a:off x="193678" y="3034505"/>
            <a:ext cx="2419301" cy="43204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0DEFDDD1-28C0-4FE8-977A-FD97357DE05E}"/>
              </a:ext>
            </a:extLst>
          </p:cNvPr>
          <p:cNvSpPr/>
          <p:nvPr/>
        </p:nvSpPr>
        <p:spPr>
          <a:xfrm>
            <a:off x="6819053" y="3034505"/>
            <a:ext cx="2279219" cy="432048"/>
          </a:xfrm>
          <a:prstGeom prst="flowChartProcess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E3BF2-A86F-4936-A49C-F04DC29EACB0}"/>
              </a:ext>
            </a:extLst>
          </p:cNvPr>
          <p:cNvSpPr txBox="1"/>
          <p:nvPr/>
        </p:nvSpPr>
        <p:spPr>
          <a:xfrm>
            <a:off x="693037" y="109821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아이디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75067-642F-4843-B2A2-B80DAB410009}"/>
              </a:ext>
            </a:extLst>
          </p:cNvPr>
          <p:cNvSpPr txBox="1"/>
          <p:nvPr/>
        </p:nvSpPr>
        <p:spPr>
          <a:xfrm>
            <a:off x="755576" y="30972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기간별 검색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D3E46-FE1F-4F9D-AFF9-A26D1DAF624F}"/>
              </a:ext>
            </a:extLst>
          </p:cNvPr>
          <p:cNvSpPr txBox="1"/>
          <p:nvPr/>
        </p:nvSpPr>
        <p:spPr>
          <a:xfrm>
            <a:off x="7068075" y="307166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영화제목별 검색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26C58F-6034-4C42-A809-810CAB2E4DEF}"/>
              </a:ext>
            </a:extLst>
          </p:cNvPr>
          <p:cNvCxnSpPr>
            <a:stCxn id="14" idx="3"/>
          </p:cNvCxnSpPr>
          <p:nvPr/>
        </p:nvCxnSpPr>
        <p:spPr>
          <a:xfrm>
            <a:off x="2571577" y="1251522"/>
            <a:ext cx="848295" cy="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498592E-3F62-41A6-B75A-1759E9AE0A55}"/>
              </a:ext>
            </a:extLst>
          </p:cNvPr>
          <p:cNvCxnSpPr/>
          <p:nvPr/>
        </p:nvCxnSpPr>
        <p:spPr>
          <a:xfrm>
            <a:off x="2113619" y="3466553"/>
            <a:ext cx="62539" cy="89855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D1EBBA4-B820-4C21-A8EF-B804DDF545C5}"/>
              </a:ext>
            </a:extLst>
          </p:cNvPr>
          <p:cNvCxnSpPr/>
          <p:nvPr/>
        </p:nvCxnSpPr>
        <p:spPr>
          <a:xfrm flipH="1">
            <a:off x="7236296" y="3466553"/>
            <a:ext cx="216024" cy="826543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0F4F80-C59C-43D2-AF8E-89AA50EEA76C}"/>
              </a:ext>
            </a:extLst>
          </p:cNvPr>
          <p:cNvSpPr txBox="1"/>
          <p:nvPr/>
        </p:nvSpPr>
        <p:spPr>
          <a:xfrm>
            <a:off x="8095475" y="545542"/>
            <a:ext cx="9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54811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F344C9-4B9B-484C-85C7-B645DBF70F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3800" r="9875" b="48951"/>
          <a:stretch/>
        </p:blipFill>
        <p:spPr>
          <a:xfrm>
            <a:off x="269778" y="802369"/>
            <a:ext cx="4342812" cy="536293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38F70F7-7E6A-4589-93A8-4234BCDCE8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50000" r="12104" b="2751"/>
          <a:stretch/>
        </p:blipFill>
        <p:spPr>
          <a:xfrm>
            <a:off x="4700587" y="802369"/>
            <a:ext cx="4064185" cy="5362936"/>
          </a:xfrm>
          <a:prstGeom prst="rect">
            <a:avLst/>
          </a:prstGeom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74C2A5C0-BF5A-44B9-A16E-015A033A360D}"/>
              </a:ext>
            </a:extLst>
          </p:cNvPr>
          <p:cNvSpPr/>
          <p:nvPr/>
        </p:nvSpPr>
        <p:spPr>
          <a:xfrm>
            <a:off x="4476569" y="980728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94B24980-F2D5-41D5-A1E5-9FD32F68B55E}"/>
              </a:ext>
            </a:extLst>
          </p:cNvPr>
          <p:cNvSpPr/>
          <p:nvPr/>
        </p:nvSpPr>
        <p:spPr>
          <a:xfrm>
            <a:off x="4481780" y="1268760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C8B2167A-36D7-4C5A-801E-4113217DE143}"/>
              </a:ext>
            </a:extLst>
          </p:cNvPr>
          <p:cNvSpPr/>
          <p:nvPr/>
        </p:nvSpPr>
        <p:spPr>
          <a:xfrm>
            <a:off x="4476569" y="5085184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4BBCB266-17A4-4016-8906-13E83A9E16D4}"/>
              </a:ext>
            </a:extLst>
          </p:cNvPr>
          <p:cNvSpPr/>
          <p:nvPr/>
        </p:nvSpPr>
        <p:spPr>
          <a:xfrm>
            <a:off x="4476569" y="5366620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5B464B-9BD5-4923-B986-291A7FA7F618}"/>
              </a:ext>
            </a:extLst>
          </p:cNvPr>
          <p:cNvGrpSpPr/>
          <p:nvPr/>
        </p:nvGrpSpPr>
        <p:grpSpPr>
          <a:xfrm>
            <a:off x="3779912" y="6309320"/>
            <a:ext cx="1790639" cy="393121"/>
            <a:chOff x="3779912" y="6309320"/>
            <a:chExt cx="1790639" cy="3931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CFFB58-883A-483E-9CB8-A4E0B6DBBBEA}"/>
                </a:ext>
              </a:extLst>
            </p:cNvPr>
            <p:cNvSpPr txBox="1"/>
            <p:nvPr/>
          </p:nvSpPr>
          <p:spPr>
            <a:xfrm>
              <a:off x="3912733" y="6314642"/>
              <a:ext cx="1575707" cy="38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추천영화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CBC4DFF-19B0-4CDE-9F18-049B0EFD6691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580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B1B4987-98B5-471E-943E-9CE950B13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4" y="1052736"/>
            <a:ext cx="4639714" cy="460851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8D97D87-8ACA-44AE-8EFD-77936A17A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r="25615"/>
          <a:stretch/>
        </p:blipFill>
        <p:spPr>
          <a:xfrm>
            <a:off x="4952161" y="1052736"/>
            <a:ext cx="3888433" cy="4608512"/>
          </a:xfrm>
          <a:prstGeom prst="rect">
            <a:avLst/>
          </a:prstGeom>
        </p:spPr>
      </p:pic>
      <p:sp>
        <p:nvSpPr>
          <p:cNvPr id="12" name="막힌 원호 11">
            <a:extLst>
              <a:ext uri="{FF2B5EF4-FFF2-40B4-BE49-F238E27FC236}">
                <a16:creationId xmlns:a16="http://schemas.microsoft.com/office/drawing/2014/main" id="{D0EDA22E-26F5-4372-9437-C2497B15997B}"/>
              </a:ext>
            </a:extLst>
          </p:cNvPr>
          <p:cNvSpPr/>
          <p:nvPr/>
        </p:nvSpPr>
        <p:spPr>
          <a:xfrm>
            <a:off x="4733050" y="1380789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007B6084-BF0F-450D-A664-2E1DF0A1189D}"/>
              </a:ext>
            </a:extLst>
          </p:cNvPr>
          <p:cNvSpPr/>
          <p:nvPr/>
        </p:nvSpPr>
        <p:spPr>
          <a:xfrm>
            <a:off x="4735560" y="1732837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6878D942-D530-45F9-BD3F-10CF839098DA}"/>
              </a:ext>
            </a:extLst>
          </p:cNvPr>
          <p:cNvSpPr/>
          <p:nvPr/>
        </p:nvSpPr>
        <p:spPr>
          <a:xfrm>
            <a:off x="4733050" y="4595088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A56FF723-44E6-4282-A719-EA03F6989E25}"/>
              </a:ext>
            </a:extLst>
          </p:cNvPr>
          <p:cNvSpPr/>
          <p:nvPr/>
        </p:nvSpPr>
        <p:spPr>
          <a:xfrm>
            <a:off x="4735464" y="4883120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6D8478-9685-425A-8FFD-878F1189AE3C}"/>
              </a:ext>
            </a:extLst>
          </p:cNvPr>
          <p:cNvGrpSpPr/>
          <p:nvPr/>
        </p:nvGrpSpPr>
        <p:grpSpPr>
          <a:xfrm>
            <a:off x="3983678" y="6006223"/>
            <a:ext cx="1790639" cy="393121"/>
            <a:chOff x="3779912" y="6309320"/>
            <a:chExt cx="1790639" cy="3931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07437-4831-4603-9A71-3DC60C3BF0F0}"/>
                </a:ext>
              </a:extLst>
            </p:cNvPr>
            <p:cNvSpPr txBox="1"/>
            <p:nvPr/>
          </p:nvSpPr>
          <p:spPr>
            <a:xfrm>
              <a:off x="3912733" y="6314642"/>
              <a:ext cx="1575707" cy="38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영화 수정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00CEA89-A0B0-4A3A-BB7F-32BE81D186EC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91F6DE-8E4F-495C-B354-36989404C937}"/>
              </a:ext>
            </a:extLst>
          </p:cNvPr>
          <p:cNvGrpSpPr/>
          <p:nvPr/>
        </p:nvGrpSpPr>
        <p:grpSpPr>
          <a:xfrm>
            <a:off x="4406164" y="550035"/>
            <a:ext cx="945665" cy="393121"/>
            <a:chOff x="3779912" y="6309320"/>
            <a:chExt cx="1790639" cy="3931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9F456F-2D2D-4387-83B9-69FAAF6DA014}"/>
                </a:ext>
              </a:extLst>
            </p:cNvPr>
            <p:cNvSpPr txBox="1"/>
            <p:nvPr/>
          </p:nvSpPr>
          <p:spPr>
            <a:xfrm>
              <a:off x="3858495" y="6333848"/>
              <a:ext cx="1575707" cy="316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servlet</a:t>
              </a:r>
              <a:endParaRPr lang="ko-KR" altLang="en-US" sz="1400" b="1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A929A6D-47E8-4DD3-B9CB-597F2899AF15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32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78A678-8F05-4C08-A830-E8A1D07A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720" y="692696"/>
            <a:ext cx="4855738" cy="21854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D28F74-7FC6-443F-9371-4AC8C9B76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10633"/>
            <a:ext cx="4855738" cy="328387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C4E7988-8C12-4008-A4AE-7671CBEAD197}"/>
              </a:ext>
            </a:extLst>
          </p:cNvPr>
          <p:cNvGrpSpPr/>
          <p:nvPr/>
        </p:nvGrpSpPr>
        <p:grpSpPr>
          <a:xfrm>
            <a:off x="3676680" y="6372852"/>
            <a:ext cx="1790639" cy="393121"/>
            <a:chOff x="3779912" y="6309320"/>
            <a:chExt cx="1790639" cy="3931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04C110-56CF-41B5-8509-63EDE641598C}"/>
                </a:ext>
              </a:extLst>
            </p:cNvPr>
            <p:cNvSpPr txBox="1"/>
            <p:nvPr/>
          </p:nvSpPr>
          <p:spPr>
            <a:xfrm>
              <a:off x="3912733" y="6314642"/>
              <a:ext cx="1575707" cy="38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영화 수정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6C8613F-1FC4-4B27-A665-C84542B61DC4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0329E3-3DAF-4FD2-871E-ADE1DBEF8784}"/>
              </a:ext>
            </a:extLst>
          </p:cNvPr>
          <p:cNvGrpSpPr/>
          <p:nvPr/>
        </p:nvGrpSpPr>
        <p:grpSpPr>
          <a:xfrm>
            <a:off x="7391174" y="1916832"/>
            <a:ext cx="945665" cy="2165372"/>
            <a:chOff x="7522226" y="1484784"/>
            <a:chExt cx="945665" cy="216537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05846D3-0DC7-4694-B06F-84270CA17ACA}"/>
                </a:ext>
              </a:extLst>
            </p:cNvPr>
            <p:cNvGrpSpPr/>
            <p:nvPr/>
          </p:nvGrpSpPr>
          <p:grpSpPr>
            <a:xfrm>
              <a:off x="7522226" y="1484784"/>
              <a:ext cx="945665" cy="393121"/>
              <a:chOff x="3779912" y="6309320"/>
              <a:chExt cx="1790639" cy="39312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17F8A-2A11-482E-A00C-BC600DE1DB8E}"/>
                  </a:ext>
                </a:extLst>
              </p:cNvPr>
              <p:cNvSpPr txBox="1"/>
              <p:nvPr/>
            </p:nvSpPr>
            <p:spPr>
              <a:xfrm>
                <a:off x="3858495" y="6333848"/>
                <a:ext cx="1575707" cy="31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service</a:t>
                </a:r>
                <a:endParaRPr lang="ko-KR" altLang="en-US" sz="1400" b="1" dirty="0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018F2B4-A1BD-4EFD-81C5-6FEC08F6ECB9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3AF88DB-B55F-4FA3-9CD5-C52AE7980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9805" y="1877905"/>
              <a:ext cx="0" cy="13791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B7C74F5-E50F-46E7-BA0B-C65A3AFDB231}"/>
                </a:ext>
              </a:extLst>
            </p:cNvPr>
            <p:cNvGrpSpPr/>
            <p:nvPr/>
          </p:nvGrpSpPr>
          <p:grpSpPr>
            <a:xfrm>
              <a:off x="7607200" y="3257035"/>
              <a:ext cx="807931" cy="393121"/>
              <a:chOff x="3779912" y="6309320"/>
              <a:chExt cx="1790639" cy="39312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038EF-A797-4F04-97FA-02F5F404FE77}"/>
                  </a:ext>
                </a:extLst>
              </p:cNvPr>
              <p:cNvSpPr txBox="1"/>
              <p:nvPr/>
            </p:nvSpPr>
            <p:spPr>
              <a:xfrm>
                <a:off x="3858494" y="6333848"/>
                <a:ext cx="1575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DAO</a:t>
                </a:r>
                <a:endParaRPr lang="ko-KR" altLang="en-US" sz="1400" b="1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AD211D0-F8A5-4121-A4B6-030157800675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2A6B47E1-0C5E-4419-B071-B35A99F2A38C}"/>
              </a:ext>
            </a:extLst>
          </p:cNvPr>
          <p:cNvSpPr/>
          <p:nvPr/>
        </p:nvSpPr>
        <p:spPr>
          <a:xfrm rot="5400000">
            <a:off x="6336196" y="2768291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8325168B-2DE2-4445-8957-7FB711427BEF}"/>
              </a:ext>
            </a:extLst>
          </p:cNvPr>
          <p:cNvSpPr/>
          <p:nvPr/>
        </p:nvSpPr>
        <p:spPr>
          <a:xfrm rot="5400000">
            <a:off x="6088970" y="2768626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1D584FF2-7909-4C5B-8B0E-3C93F8017D5A}"/>
              </a:ext>
            </a:extLst>
          </p:cNvPr>
          <p:cNvSpPr/>
          <p:nvPr/>
        </p:nvSpPr>
        <p:spPr>
          <a:xfrm rot="5400000">
            <a:off x="2829048" y="2747440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B223AE41-9919-4E6B-AB9D-D1E3ED640B59}"/>
              </a:ext>
            </a:extLst>
          </p:cNvPr>
          <p:cNvSpPr/>
          <p:nvPr/>
        </p:nvSpPr>
        <p:spPr>
          <a:xfrm rot="5400000">
            <a:off x="2574098" y="2747440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16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D6A455-E8F3-4873-B667-8B81CE46E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0728"/>
            <a:ext cx="5760640" cy="51532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F10AFAC-0540-46C7-97A6-CEB59C869948}"/>
              </a:ext>
            </a:extLst>
          </p:cNvPr>
          <p:cNvGrpSpPr/>
          <p:nvPr/>
        </p:nvGrpSpPr>
        <p:grpSpPr>
          <a:xfrm>
            <a:off x="3676680" y="6372852"/>
            <a:ext cx="1790639" cy="393121"/>
            <a:chOff x="3779912" y="6309320"/>
            <a:chExt cx="1790639" cy="3931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68EFA5-CBC0-4D0E-B88B-DAECD0843E35}"/>
                </a:ext>
              </a:extLst>
            </p:cNvPr>
            <p:cNvSpPr txBox="1"/>
            <p:nvPr/>
          </p:nvSpPr>
          <p:spPr>
            <a:xfrm>
              <a:off x="3912733" y="6314642"/>
              <a:ext cx="1575707" cy="38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영화 수정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642243A-493F-40FD-AB05-682B3E6C42A9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C8F61-9C5D-4749-AF36-D392ACCB6B6C}"/>
              </a:ext>
            </a:extLst>
          </p:cNvPr>
          <p:cNvGrpSpPr/>
          <p:nvPr/>
        </p:nvGrpSpPr>
        <p:grpSpPr>
          <a:xfrm>
            <a:off x="4346415" y="550035"/>
            <a:ext cx="945665" cy="393121"/>
            <a:chOff x="3779912" y="6309320"/>
            <a:chExt cx="1790639" cy="393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1E5865-C87B-461D-AA8A-84C6955EC3CF}"/>
                </a:ext>
              </a:extLst>
            </p:cNvPr>
            <p:cNvSpPr txBox="1"/>
            <p:nvPr/>
          </p:nvSpPr>
          <p:spPr>
            <a:xfrm>
              <a:off x="3858495" y="6333848"/>
              <a:ext cx="1575707" cy="316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/>
                <a:t>js</a:t>
              </a:r>
              <a:endParaRPr lang="ko-KR" altLang="en-US" sz="1400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5D03589-4ACE-4E54-BF17-E7DC38B4732F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543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A005E0-B411-4495-AD33-AF769FA70F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t="26249" r="8029" b="38328"/>
          <a:stretch/>
        </p:blipFill>
        <p:spPr>
          <a:xfrm>
            <a:off x="181171" y="971618"/>
            <a:ext cx="4464496" cy="489875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A8106A9-101C-494B-9171-1767FEC25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" t="61447" r="9125" b="5009"/>
          <a:stretch/>
        </p:blipFill>
        <p:spPr>
          <a:xfrm>
            <a:off x="4688002" y="971617"/>
            <a:ext cx="4262224" cy="4898757"/>
          </a:xfrm>
          <a:prstGeom prst="rect">
            <a:avLst/>
          </a:prstGeom>
        </p:spPr>
      </p:pic>
      <p:sp>
        <p:nvSpPr>
          <p:cNvPr id="12" name="막힌 원호 11">
            <a:extLst>
              <a:ext uri="{FF2B5EF4-FFF2-40B4-BE49-F238E27FC236}">
                <a16:creationId xmlns:a16="http://schemas.microsoft.com/office/drawing/2014/main" id="{80BFAEDF-FAA9-4413-8E30-EADC0358D241}"/>
              </a:ext>
            </a:extLst>
          </p:cNvPr>
          <p:cNvSpPr/>
          <p:nvPr/>
        </p:nvSpPr>
        <p:spPr>
          <a:xfrm>
            <a:off x="4476455" y="1124744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E695BE3C-3F6B-4B1C-B782-19505468F15C}"/>
              </a:ext>
            </a:extLst>
          </p:cNvPr>
          <p:cNvSpPr/>
          <p:nvPr/>
        </p:nvSpPr>
        <p:spPr>
          <a:xfrm>
            <a:off x="4477079" y="1385439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9014CF98-B433-447E-93BF-16D5BE4B2044}"/>
              </a:ext>
            </a:extLst>
          </p:cNvPr>
          <p:cNvSpPr/>
          <p:nvPr/>
        </p:nvSpPr>
        <p:spPr>
          <a:xfrm>
            <a:off x="4482237" y="4653136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A5716F76-D58E-439C-B444-662D40ACC5AD}"/>
              </a:ext>
            </a:extLst>
          </p:cNvPr>
          <p:cNvSpPr/>
          <p:nvPr/>
        </p:nvSpPr>
        <p:spPr>
          <a:xfrm>
            <a:off x="4486815" y="4871586"/>
            <a:ext cx="360040" cy="288032"/>
          </a:xfrm>
          <a:prstGeom prst="blockArc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A8E012-CD0E-4EFC-99B0-BFDA89B8D7EF}"/>
              </a:ext>
            </a:extLst>
          </p:cNvPr>
          <p:cNvGrpSpPr/>
          <p:nvPr/>
        </p:nvGrpSpPr>
        <p:grpSpPr>
          <a:xfrm>
            <a:off x="2729058" y="6254439"/>
            <a:ext cx="3445939" cy="651653"/>
            <a:chOff x="2729058" y="6254439"/>
            <a:chExt cx="3445939" cy="65165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A5F63A-A66E-43E0-9AF7-C97882FDB703}"/>
                </a:ext>
              </a:extLst>
            </p:cNvPr>
            <p:cNvGrpSpPr/>
            <p:nvPr/>
          </p:nvGrpSpPr>
          <p:grpSpPr>
            <a:xfrm>
              <a:off x="2729058" y="6254439"/>
              <a:ext cx="2117797" cy="651653"/>
              <a:chOff x="3779912" y="6309320"/>
              <a:chExt cx="1790639" cy="65165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F37F9D-C11F-43D0-9217-DAFEEF2B591B}"/>
                  </a:ext>
                </a:extLst>
              </p:cNvPr>
              <p:cNvSpPr txBox="1"/>
              <p:nvPr/>
            </p:nvSpPr>
            <p:spPr>
              <a:xfrm>
                <a:off x="3912732" y="6314642"/>
                <a:ext cx="1575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결제 내역 조회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791560B-AD1A-451F-B33E-86D60F695681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201048-704B-4D1E-8256-989641D8AA0C}"/>
                </a:ext>
              </a:extLst>
            </p:cNvPr>
            <p:cNvGrpSpPr/>
            <p:nvPr/>
          </p:nvGrpSpPr>
          <p:grpSpPr>
            <a:xfrm>
              <a:off x="5229332" y="6254439"/>
              <a:ext cx="945665" cy="393121"/>
              <a:chOff x="3779912" y="6309320"/>
              <a:chExt cx="1790639" cy="39312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BE8B0-2B0A-4646-8E0C-A223E2CFD908}"/>
                  </a:ext>
                </a:extLst>
              </p:cNvPr>
              <p:cNvSpPr txBox="1"/>
              <p:nvPr/>
            </p:nvSpPr>
            <p:spPr>
              <a:xfrm>
                <a:off x="3858495" y="6333848"/>
                <a:ext cx="1575707" cy="31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servlet</a:t>
                </a:r>
                <a:endParaRPr lang="ko-KR" altLang="en-US" sz="1400" b="1" dirty="0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D73E53B-1852-443E-AD6F-EB11818727E9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4E87F0-CE2B-410C-92C8-4D5C834932AD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55" y="6450999"/>
              <a:ext cx="3687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103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정문주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22310EC-A5A0-42F9-8A69-FC6E559C976C}"/>
              </a:ext>
            </a:extLst>
          </p:cNvPr>
          <p:cNvGrpSpPr/>
          <p:nvPr/>
        </p:nvGrpSpPr>
        <p:grpSpPr>
          <a:xfrm>
            <a:off x="3597576" y="6254440"/>
            <a:ext cx="2117797" cy="651653"/>
            <a:chOff x="3779912" y="6309320"/>
            <a:chExt cx="1790639" cy="6516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5E6E5A-AE16-4942-ABA2-DA411250FAD9}"/>
                </a:ext>
              </a:extLst>
            </p:cNvPr>
            <p:cNvSpPr txBox="1"/>
            <p:nvPr/>
          </p:nvSpPr>
          <p:spPr>
            <a:xfrm>
              <a:off x="3912733" y="6314642"/>
              <a:ext cx="1575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결제 내역 조회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2CBF89D-C8CD-415A-A8FD-4E975C565965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3ECBF1-26FF-4F6A-ACC6-BD2B00BEA4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" t="4200" r="8754" b="40151"/>
          <a:stretch/>
        </p:blipFill>
        <p:spPr>
          <a:xfrm>
            <a:off x="313994" y="764704"/>
            <a:ext cx="4065453" cy="51344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ABA998F-72D9-4B2B-9CC3-789EC56AF1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t="59450" r="7257" b="4851"/>
          <a:stretch/>
        </p:blipFill>
        <p:spPr>
          <a:xfrm>
            <a:off x="4502962" y="764703"/>
            <a:ext cx="4169943" cy="51344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C75D22-FEAE-483B-BDBF-E7769D607A53}"/>
              </a:ext>
            </a:extLst>
          </p:cNvPr>
          <p:cNvGrpSpPr/>
          <p:nvPr/>
        </p:nvGrpSpPr>
        <p:grpSpPr>
          <a:xfrm>
            <a:off x="6084168" y="6253100"/>
            <a:ext cx="807931" cy="393121"/>
            <a:chOff x="3779912" y="6309320"/>
            <a:chExt cx="1790639" cy="3931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1F2359-69B4-483C-A0AD-AAC573F78AD7}"/>
                </a:ext>
              </a:extLst>
            </p:cNvPr>
            <p:cNvSpPr txBox="1"/>
            <p:nvPr/>
          </p:nvSpPr>
          <p:spPr>
            <a:xfrm>
              <a:off x="3858494" y="6333848"/>
              <a:ext cx="1575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DAO</a:t>
              </a:r>
              <a:endParaRPr lang="ko-KR" altLang="en-US" sz="1400" b="1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E031FC4-3266-4B95-AA08-A61002959713}"/>
                </a:ext>
              </a:extLst>
            </p:cNvPr>
            <p:cNvSpPr/>
            <p:nvPr/>
          </p:nvSpPr>
          <p:spPr>
            <a:xfrm>
              <a:off x="3779912" y="6309320"/>
              <a:ext cx="1790639" cy="393121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7E66EB-8F5F-4026-9191-CEEB2741DD40}"/>
              </a:ext>
            </a:extLst>
          </p:cNvPr>
          <p:cNvCxnSpPr>
            <a:cxnSpLocks/>
          </p:cNvCxnSpPr>
          <p:nvPr/>
        </p:nvCxnSpPr>
        <p:spPr>
          <a:xfrm>
            <a:off x="5715373" y="6453337"/>
            <a:ext cx="36879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16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9193D0F-03F6-4241-BDFE-BB77FD2B1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t="10101" r="19291" b="8001"/>
          <a:stretch/>
        </p:blipFill>
        <p:spPr>
          <a:xfrm>
            <a:off x="1331640" y="692696"/>
            <a:ext cx="6835403" cy="499271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4DF006C-E235-44C8-9897-EBCCC0C7F452}"/>
              </a:ext>
            </a:extLst>
          </p:cNvPr>
          <p:cNvGrpSpPr/>
          <p:nvPr/>
        </p:nvGrpSpPr>
        <p:grpSpPr>
          <a:xfrm>
            <a:off x="2849030" y="6165304"/>
            <a:ext cx="3445939" cy="393121"/>
            <a:chOff x="2729058" y="6254439"/>
            <a:chExt cx="3445939" cy="39312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5AE3A2C-9B94-4454-8EC8-637A03CC374B}"/>
                </a:ext>
              </a:extLst>
            </p:cNvPr>
            <p:cNvGrpSpPr/>
            <p:nvPr/>
          </p:nvGrpSpPr>
          <p:grpSpPr>
            <a:xfrm>
              <a:off x="2729058" y="6254439"/>
              <a:ext cx="2117797" cy="393121"/>
              <a:chOff x="3779912" y="6309320"/>
              <a:chExt cx="1790639" cy="39312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374307-8FA3-4E2D-A86B-B1AFD80483DD}"/>
                  </a:ext>
                </a:extLst>
              </p:cNvPr>
              <p:cNvSpPr txBox="1"/>
              <p:nvPr/>
            </p:nvSpPr>
            <p:spPr>
              <a:xfrm>
                <a:off x="3912732" y="6314642"/>
                <a:ext cx="1575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리뷰 게시판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099E7FDE-D11E-4FD1-A131-5D33AE45A885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0F5573-6AFD-4057-A10F-95668F2E680D}"/>
                </a:ext>
              </a:extLst>
            </p:cNvPr>
            <p:cNvGrpSpPr/>
            <p:nvPr/>
          </p:nvGrpSpPr>
          <p:grpSpPr>
            <a:xfrm>
              <a:off x="5229332" y="6254439"/>
              <a:ext cx="945665" cy="393121"/>
              <a:chOff x="3779912" y="6309320"/>
              <a:chExt cx="1790639" cy="39312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6D54AC-08D8-492F-BF0D-477D7A28C738}"/>
                  </a:ext>
                </a:extLst>
              </p:cNvPr>
              <p:cNvSpPr txBox="1"/>
              <p:nvPr/>
            </p:nvSpPr>
            <p:spPr>
              <a:xfrm>
                <a:off x="3858495" y="6333848"/>
                <a:ext cx="1575707" cy="31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servlet</a:t>
                </a:r>
                <a:endParaRPr lang="ko-KR" altLang="en-US" sz="1400" b="1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CC225FA-2814-45C5-B72E-537CBD98018B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2CCEB0-938D-4230-92DD-AD0B5E53A0EE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55" y="6450999"/>
              <a:ext cx="3687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1737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3.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구현 목표</a:t>
            </a:r>
            <a:endParaRPr lang="en-US" altLang="ko-KR" sz="2400" b="1" spc="-150" dirty="0">
              <a:solidFill>
                <a:schemeClr val="bg1"/>
              </a:solidFill>
            </a:endParaRP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B4DE60-7D87-4981-AE96-E63C78C8C688}"/>
              </a:ext>
            </a:extLst>
          </p:cNvPr>
          <p:cNvCxnSpPr>
            <a:cxnSpLocks/>
          </p:cNvCxnSpPr>
          <p:nvPr/>
        </p:nvCxnSpPr>
        <p:spPr>
          <a:xfrm flipV="1">
            <a:off x="1465437" y="2024666"/>
            <a:ext cx="1" cy="67130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D5811F6-0F6A-40E7-B2A9-354B19E9C9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9633" r="6951"/>
          <a:stretch/>
        </p:blipFill>
        <p:spPr>
          <a:xfrm>
            <a:off x="1009381" y="2621598"/>
            <a:ext cx="960963" cy="92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B1CF4F-675E-49BC-B1E7-853FFD51BA40}"/>
              </a:ext>
            </a:extLst>
          </p:cNvPr>
          <p:cNvCxnSpPr>
            <a:cxnSpLocks/>
          </p:cNvCxnSpPr>
          <p:nvPr/>
        </p:nvCxnSpPr>
        <p:spPr>
          <a:xfrm flipV="1">
            <a:off x="2339752" y="2046396"/>
            <a:ext cx="0" cy="16706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9027DBF-D47E-45F2-BE7E-986325504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16" y="3717032"/>
            <a:ext cx="864094" cy="864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53DD3A-E308-4F54-BB1E-B047D0430845}"/>
              </a:ext>
            </a:extLst>
          </p:cNvPr>
          <p:cNvCxnSpPr>
            <a:cxnSpLocks/>
          </p:cNvCxnSpPr>
          <p:nvPr/>
        </p:nvCxnSpPr>
        <p:spPr>
          <a:xfrm flipV="1">
            <a:off x="7656306" y="2024665"/>
            <a:ext cx="0" cy="283424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C3233EB-A176-4B4E-8976-0BF12042A1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4259" y="4453601"/>
            <a:ext cx="864094" cy="864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85D4F54-F570-42C5-B5A2-CEC0647D8812}"/>
              </a:ext>
            </a:extLst>
          </p:cNvPr>
          <p:cNvCxnSpPr>
            <a:cxnSpLocks/>
          </p:cNvCxnSpPr>
          <p:nvPr/>
        </p:nvCxnSpPr>
        <p:spPr>
          <a:xfrm flipV="1">
            <a:off x="3447395" y="2046396"/>
            <a:ext cx="14676" cy="28392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9BE72A8-6550-4F13-AA04-EBAE15E10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480" y="4789358"/>
            <a:ext cx="1562596" cy="1737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D017DB-2445-4C2B-A05C-52E6A1E60B81}"/>
              </a:ext>
            </a:extLst>
          </p:cNvPr>
          <p:cNvCxnSpPr>
            <a:cxnSpLocks/>
          </p:cNvCxnSpPr>
          <p:nvPr/>
        </p:nvCxnSpPr>
        <p:spPr>
          <a:xfrm flipV="1">
            <a:off x="4504900" y="2024665"/>
            <a:ext cx="0" cy="64957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080A613-E100-4660-9B46-F6DA7C13200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23295" r="69796" b="21121"/>
          <a:stretch/>
        </p:blipFill>
        <p:spPr>
          <a:xfrm>
            <a:off x="4035179" y="2620426"/>
            <a:ext cx="939442" cy="983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DEF471B-7636-4B43-8895-75208C06F8B6}"/>
              </a:ext>
            </a:extLst>
          </p:cNvPr>
          <p:cNvCxnSpPr>
            <a:cxnSpLocks/>
          </p:cNvCxnSpPr>
          <p:nvPr/>
        </p:nvCxnSpPr>
        <p:spPr>
          <a:xfrm flipH="1" flipV="1">
            <a:off x="5556745" y="2033608"/>
            <a:ext cx="24333" cy="24207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" name="그림 307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C8B80E6-4FA5-45AC-B1E4-51F56DF06B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42" y="4426863"/>
            <a:ext cx="1577272" cy="864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CD0A1AE-F665-4609-ACB3-04DD4410BDC7}"/>
              </a:ext>
            </a:extLst>
          </p:cNvPr>
          <p:cNvCxnSpPr>
            <a:cxnSpLocks/>
          </p:cNvCxnSpPr>
          <p:nvPr/>
        </p:nvCxnSpPr>
        <p:spPr>
          <a:xfrm flipH="1" flipV="1">
            <a:off x="6723537" y="2020562"/>
            <a:ext cx="8288" cy="15831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C7F7091F-4DD8-4F30-8F6A-409808611A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1490" y="3190133"/>
            <a:ext cx="864094" cy="864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78" name="사각형: 둥근 모서리 3077">
            <a:extLst>
              <a:ext uri="{FF2B5EF4-FFF2-40B4-BE49-F238E27FC236}">
                <a16:creationId xmlns:a16="http://schemas.microsoft.com/office/drawing/2014/main" id="{C534CAAC-DD27-4B30-95AB-904D95F85F3D}"/>
              </a:ext>
            </a:extLst>
          </p:cNvPr>
          <p:cNvSpPr/>
          <p:nvPr/>
        </p:nvSpPr>
        <p:spPr>
          <a:xfrm>
            <a:off x="834268" y="883964"/>
            <a:ext cx="7475464" cy="116268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A34B7065-021C-436D-BBA3-BEC79ED9FCD5}"/>
              </a:ext>
            </a:extLst>
          </p:cNvPr>
          <p:cNvSpPr txBox="1"/>
          <p:nvPr/>
        </p:nvSpPr>
        <p:spPr>
          <a:xfrm>
            <a:off x="984955" y="980728"/>
            <a:ext cx="715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/>
              <a:t>본 프로젝트의 목표는 </a:t>
            </a:r>
            <a:endParaRPr lang="en-US" altLang="ko-KR" sz="1800" b="1" dirty="0"/>
          </a:p>
          <a:p>
            <a:pPr algn="ctr"/>
            <a:r>
              <a:rPr lang="ko-KR" altLang="en-US" sz="1800" b="1" dirty="0"/>
              <a:t>이클립스 주로 사용하여</a:t>
            </a:r>
            <a:endParaRPr lang="en-US" altLang="ko-KR" sz="1800" b="1" dirty="0"/>
          </a:p>
          <a:p>
            <a:pPr algn="ctr"/>
            <a:r>
              <a:rPr lang="ko-KR" altLang="en-US" sz="1800" b="1" dirty="0"/>
              <a:t>구현한 웹 애플리케이션의 개발입니다</a:t>
            </a:r>
            <a:r>
              <a:rPr lang="en-US" altLang="ko-KR" sz="1800" b="1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553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12.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코드설명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750D1C-75B9-47BE-BF87-82E54289A0AC}"/>
              </a:ext>
            </a:extLst>
          </p:cNvPr>
          <p:cNvGrpSpPr/>
          <p:nvPr/>
        </p:nvGrpSpPr>
        <p:grpSpPr>
          <a:xfrm>
            <a:off x="2849030" y="6165304"/>
            <a:ext cx="3445939" cy="393121"/>
            <a:chOff x="2729058" y="6254439"/>
            <a:chExt cx="3445939" cy="3931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C3EEC9-56F3-4C2B-8BEA-A7791C75334F}"/>
                </a:ext>
              </a:extLst>
            </p:cNvPr>
            <p:cNvGrpSpPr/>
            <p:nvPr/>
          </p:nvGrpSpPr>
          <p:grpSpPr>
            <a:xfrm>
              <a:off x="2729058" y="6254439"/>
              <a:ext cx="2117797" cy="393121"/>
              <a:chOff x="3779912" y="6309320"/>
              <a:chExt cx="1790639" cy="3931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F1F71-4690-4211-8668-3D0879F1232A}"/>
                  </a:ext>
                </a:extLst>
              </p:cNvPr>
              <p:cNvSpPr txBox="1"/>
              <p:nvPr/>
            </p:nvSpPr>
            <p:spPr>
              <a:xfrm>
                <a:off x="3912732" y="6314642"/>
                <a:ext cx="1575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리뷰 게시판</a:t>
                </a: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F8D9904-E28B-4F60-BDD8-FF2E19C0E9FE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67203-05F8-4D4C-8EC8-47923A1D9C0D}"/>
                </a:ext>
              </a:extLst>
            </p:cNvPr>
            <p:cNvGrpSpPr/>
            <p:nvPr/>
          </p:nvGrpSpPr>
          <p:grpSpPr>
            <a:xfrm>
              <a:off x="5229332" y="6254439"/>
              <a:ext cx="945665" cy="393121"/>
              <a:chOff x="3779912" y="6309320"/>
              <a:chExt cx="1790639" cy="3931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3836A-F04D-40AC-9541-39489011FBCA}"/>
                  </a:ext>
                </a:extLst>
              </p:cNvPr>
              <p:cNvSpPr txBox="1"/>
              <p:nvPr/>
            </p:nvSpPr>
            <p:spPr>
              <a:xfrm>
                <a:off x="3858495" y="6333848"/>
                <a:ext cx="1575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/>
                  <a:t>jsp</a:t>
                </a:r>
                <a:endParaRPr lang="ko-KR" altLang="en-US" sz="1400" b="1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2D6768D-9289-4023-81C0-3640CAFEC54B}"/>
                  </a:ext>
                </a:extLst>
              </p:cNvPr>
              <p:cNvSpPr/>
              <p:nvPr/>
            </p:nvSpPr>
            <p:spPr>
              <a:xfrm>
                <a:off x="3779912" y="6309320"/>
                <a:ext cx="1790639" cy="393121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06D1DD-BAE6-4EFD-83F5-3C624962D0E9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55" y="6450999"/>
              <a:ext cx="3687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710FE6F-4BA8-4155-9F50-EEAF8AFE5F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2801" r="10625" b="9393"/>
          <a:stretch/>
        </p:blipFill>
        <p:spPr>
          <a:xfrm>
            <a:off x="861121" y="1016717"/>
            <a:ext cx="7560840" cy="4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14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1" y="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C3F54C-F69E-4EAA-A120-F125ADE09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1" y="0"/>
            <a:ext cx="4068452" cy="157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2F3409-A4A0-4693-90E0-BAAF4D642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8" y="4149080"/>
            <a:ext cx="3072403" cy="25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4.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프로젝트 일정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박정현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BC70A3-1E78-4718-B3BD-9A3B786DA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/>
          <a:stretch/>
        </p:blipFill>
        <p:spPr>
          <a:xfrm>
            <a:off x="19382" y="944724"/>
            <a:ext cx="908456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651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5.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요구사항정의서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이원영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FEEC69-3562-4596-8010-DD330A0DB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r="1834"/>
          <a:stretch/>
        </p:blipFill>
        <p:spPr>
          <a:xfrm>
            <a:off x="248839" y="553080"/>
            <a:ext cx="8646322" cy="3091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BD88E2-E4EE-4A34-BF8F-F692F1406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"/>
          <a:stretch/>
        </p:blipFill>
        <p:spPr>
          <a:xfrm>
            <a:off x="231689" y="3743237"/>
            <a:ext cx="8663472" cy="28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1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6.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단위업무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102" r="1476" b="1102"/>
          <a:stretch/>
        </p:blipFill>
        <p:spPr>
          <a:xfrm>
            <a:off x="868680" y="764704"/>
            <a:ext cx="744773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61" y="0"/>
            <a:ext cx="3741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</a:rPr>
              <a:t>6. </a:t>
            </a:r>
            <a:r>
              <a:rPr lang="ko-KR" altLang="en-US" sz="2400" b="1" spc="-150" dirty="0">
                <a:solidFill>
                  <a:schemeClr val="bg1"/>
                </a:solidFill>
              </a:rPr>
              <a:t>단위업무 정의서 </a:t>
            </a:r>
            <a:r>
              <a:rPr lang="en-US" altLang="ko-KR" sz="2400" b="1" spc="-150" dirty="0">
                <a:solidFill>
                  <a:schemeClr val="bg1"/>
                </a:solidFill>
              </a:rPr>
              <a:t>(</a:t>
            </a:r>
            <a:r>
              <a:rPr lang="ko-KR" altLang="en-US" sz="2400" b="1" spc="-150" dirty="0">
                <a:solidFill>
                  <a:schemeClr val="bg1"/>
                </a:solidFill>
              </a:rPr>
              <a:t>전유진</a:t>
            </a:r>
            <a:r>
              <a:rPr lang="en-US" altLang="ko-KR" sz="2400" b="1" spc="-150" dirty="0">
                <a:solidFill>
                  <a:schemeClr val="bg1"/>
                </a:solidFill>
              </a:rPr>
              <a:t>)</a:t>
            </a:r>
          </a:p>
          <a:p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BF0BE-C127-4FFE-8161-3D08A2C35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31986"/>
            <a:ext cx="1219202" cy="47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94A40-EACA-41BF-85D0-18568F45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r="1258"/>
          <a:stretch/>
        </p:blipFill>
        <p:spPr>
          <a:xfrm>
            <a:off x="899592" y="620688"/>
            <a:ext cx="7344816" cy="59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3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1004</Words>
  <Application>Microsoft Office PowerPoint</Application>
  <PresentationFormat>화면 슬라이드 쇼(4:3)</PresentationFormat>
  <Paragraphs>242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정문주</cp:lastModifiedBy>
  <cp:revision>76</cp:revision>
  <dcterms:created xsi:type="dcterms:W3CDTF">2015-05-03T06:03:06Z</dcterms:created>
  <dcterms:modified xsi:type="dcterms:W3CDTF">2021-04-27T09:08:56Z</dcterms:modified>
</cp:coreProperties>
</file>